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Drugs" charset="1" panose="02000503060000020003"/>
      <p:regular r:id="rId21"/>
    </p:embeddedFont>
    <p:embeddedFont>
      <p:font typeface="TT Drugs Bold" charset="1" panose="02000803060000020003"/>
      <p:regular r:id="rId22"/>
    </p:embeddedFont>
    <p:embeddedFont>
      <p:font typeface="Nunito" charset="1" panose="00000000000000000000"/>
      <p:regular r:id="rId23"/>
    </p:embeddedFont>
    <p:embeddedFont>
      <p:font typeface="Helios" charset="1" panose="020B0504020202020204"/>
      <p:regular r:id="rId24"/>
    </p:embeddedFont>
    <p:embeddedFont>
      <p:font typeface="TS Deniz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16" Target="../media/image48.png" Type="http://schemas.openxmlformats.org/officeDocument/2006/relationships/image"/><Relationship Id="rId17" Target="../media/image49.png" Type="http://schemas.openxmlformats.org/officeDocument/2006/relationships/image"/><Relationship Id="rId18" Target="../media/image7.png" Type="http://schemas.openxmlformats.org/officeDocument/2006/relationships/image"/><Relationship Id="rId19" Target="../media/image8.png" Type="http://schemas.openxmlformats.org/officeDocument/2006/relationships/image"/><Relationship Id="rId2" Target="../media/image36.png" Type="http://schemas.openxmlformats.org/officeDocument/2006/relationships/image"/><Relationship Id="rId20" Target="../media/image50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13" Target="../media/image60.png" Type="http://schemas.openxmlformats.org/officeDocument/2006/relationships/image"/><Relationship Id="rId14" Target="../media/image61.png" Type="http://schemas.openxmlformats.org/officeDocument/2006/relationships/image"/><Relationship Id="rId15" Target="../media/image62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Relationship Id="rId3" Target="https://youtu.be/w9yPU_m0ngU" TargetMode="External" Type="http://schemas.openxmlformats.org/officeDocument/2006/relationships/video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2370" y="942173"/>
            <a:ext cx="10187166" cy="5163762"/>
            <a:chOff x="0" y="0"/>
            <a:chExt cx="13582888" cy="688501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10800000">
            <a:off x="7072134" y="4265953"/>
            <a:ext cx="10187166" cy="5163762"/>
            <a:chOff x="0" y="0"/>
            <a:chExt cx="13582888" cy="688501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582888" cy="518100"/>
              <a:chOff x="0" y="0"/>
              <a:chExt cx="2683040" cy="10234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83040" cy="102341"/>
              </a:xfrm>
              <a:custGeom>
                <a:avLst/>
                <a:gdLst/>
                <a:ahLst/>
                <a:cxnLst/>
                <a:rect r="r" b="b" t="t" l="l"/>
                <a:pathLst>
                  <a:path h="102341" w="2683040">
                    <a:moveTo>
                      <a:pt x="0" y="0"/>
                    </a:moveTo>
                    <a:lnTo>
                      <a:pt x="2683040" y="0"/>
                    </a:lnTo>
                    <a:lnTo>
                      <a:pt x="2683040" y="102341"/>
                    </a:lnTo>
                    <a:lnTo>
                      <a:pt x="0" y="102341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2683040" cy="121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440714" cy="6885016"/>
              <a:chOff x="0" y="0"/>
              <a:chExt cx="87055" cy="136000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7055" cy="1360003"/>
              </a:xfrm>
              <a:custGeom>
                <a:avLst/>
                <a:gdLst/>
                <a:ahLst/>
                <a:cxnLst/>
                <a:rect r="r" b="b" t="t" l="l"/>
                <a:pathLst>
                  <a:path h="1360003" w="87055">
                    <a:moveTo>
                      <a:pt x="0" y="0"/>
                    </a:moveTo>
                    <a:lnTo>
                      <a:pt x="87055" y="0"/>
                    </a:lnTo>
                    <a:lnTo>
                      <a:pt x="87055" y="1360003"/>
                    </a:lnTo>
                    <a:lnTo>
                      <a:pt x="0" y="1360003"/>
                    </a:lnTo>
                    <a:close/>
                  </a:path>
                </a:pathLst>
              </a:custGeom>
              <a:solidFill>
                <a:srgbClr val="BFE5E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87055" cy="13790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4023093" y="3524054"/>
            <a:ext cx="10241813" cy="2086581"/>
            <a:chOff x="0" y="0"/>
            <a:chExt cx="3416129" cy="6959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16129" cy="695973"/>
            </a:xfrm>
            <a:custGeom>
              <a:avLst/>
              <a:gdLst/>
              <a:ahLst/>
              <a:cxnLst/>
              <a:rect r="r" b="b" t="t" l="l"/>
              <a:pathLst>
                <a:path h="695973" w="3416129">
                  <a:moveTo>
                    <a:pt x="0" y="0"/>
                  </a:moveTo>
                  <a:lnTo>
                    <a:pt x="3416129" y="0"/>
                  </a:lnTo>
                  <a:lnTo>
                    <a:pt x="3416129" y="695973"/>
                  </a:lnTo>
                  <a:lnTo>
                    <a:pt x="0" y="695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3416129" cy="715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915640" y="-65949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-1801153" y="6847834"/>
            <a:ext cx="7092705" cy="709270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125558" y="770292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824434" y="7702920"/>
            <a:ext cx="1233623" cy="1233623"/>
            <a:chOff x="0" y="0"/>
            <a:chExt cx="1644831" cy="16448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4831" cy="1644831"/>
            </a:xfrm>
            <a:custGeom>
              <a:avLst/>
              <a:gdLst/>
              <a:ahLst/>
              <a:cxnLst/>
              <a:rect r="r" b="b" t="t" l="l"/>
              <a:pathLst>
                <a:path h="1644831" w="1644831">
                  <a:moveTo>
                    <a:pt x="0" y="0"/>
                  </a:moveTo>
                  <a:lnTo>
                    <a:pt x="1644831" y="0"/>
                  </a:lnTo>
                  <a:lnTo>
                    <a:pt x="1644831" y="1644831"/>
                  </a:lnTo>
                  <a:lnTo>
                    <a:pt x="0" y="1644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533365" y="7702920"/>
            <a:ext cx="1233623" cy="1233623"/>
            <a:chOff x="0" y="0"/>
            <a:chExt cx="1644831" cy="164483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44831" cy="1644831"/>
            </a:xfrm>
            <a:custGeom>
              <a:avLst/>
              <a:gdLst/>
              <a:ahLst/>
              <a:cxnLst/>
              <a:rect r="r" b="b" t="t" l="l"/>
              <a:pathLst>
                <a:path h="1644831" w="1644831">
                  <a:moveTo>
                    <a:pt x="0" y="0"/>
                  </a:moveTo>
                  <a:lnTo>
                    <a:pt x="1644831" y="0"/>
                  </a:lnTo>
                  <a:lnTo>
                    <a:pt x="1644831" y="1644831"/>
                  </a:lnTo>
                  <a:lnTo>
                    <a:pt x="0" y="1644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635716" y="1416054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5" y="0"/>
                </a:lnTo>
                <a:lnTo>
                  <a:pt x="979685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148181" y="-4271158"/>
            <a:ext cx="5773349" cy="5773349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023093" y="3941205"/>
            <a:ext cx="10241813" cy="1450043"/>
            <a:chOff x="0" y="0"/>
            <a:chExt cx="13655751" cy="1933390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46755" y="853890"/>
              <a:ext cx="13608996" cy="1079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0"/>
                </a:lnSpc>
              </a:pPr>
              <a:r>
                <a:rPr lang="en-US" sz="5325">
                  <a:solidFill>
                    <a:srgbClr val="010101"/>
                  </a:solidFill>
                  <a:latin typeface="TT Drugs"/>
                  <a:ea typeface="TT Drugs"/>
                  <a:cs typeface="TT Drugs"/>
                  <a:sym typeface="TT Drugs"/>
                </a:rPr>
                <a:t>“LA PICÁ DE LA CHABELITA”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13507279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3"/>
                </a:lnSpc>
              </a:pPr>
              <a:r>
                <a:rPr lang="en-US" sz="3810">
                  <a:solidFill>
                    <a:srgbClr val="010101"/>
                  </a:solidFill>
                  <a:latin typeface="TT Drugs"/>
                  <a:ea typeface="TT Drugs"/>
                  <a:cs typeface="TT Drugs"/>
                  <a:sym typeface="TT Drugs"/>
                </a:rPr>
                <a:t>Proyecto Plataforma Web Restaurant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367228" y="5849285"/>
            <a:ext cx="7553545" cy="45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6" spc="133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Prsentación Final Capstone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844543" y="1381034"/>
            <a:ext cx="4922445" cy="1017449"/>
          </a:xfrm>
          <a:custGeom>
            <a:avLst/>
            <a:gdLst/>
            <a:ahLst/>
            <a:cxnLst/>
            <a:rect r="r" b="b" t="t" l="l"/>
            <a:pathLst>
              <a:path h="1017449" w="4922445">
                <a:moveTo>
                  <a:pt x="0" y="0"/>
                </a:moveTo>
                <a:lnTo>
                  <a:pt x="4922446" y="0"/>
                </a:lnTo>
                <a:lnTo>
                  <a:pt x="4922446" y="1017449"/>
                </a:lnTo>
                <a:lnTo>
                  <a:pt x="0" y="10174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93801" r="0" b="-190001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2114560" y="7702920"/>
            <a:ext cx="1233623" cy="1233623"/>
            <a:chOff x="0" y="0"/>
            <a:chExt cx="1644831" cy="164483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44831" cy="1644831"/>
            </a:xfrm>
            <a:custGeom>
              <a:avLst/>
              <a:gdLst/>
              <a:ahLst/>
              <a:cxnLst/>
              <a:rect r="r" b="b" t="t" l="l"/>
              <a:pathLst>
                <a:path h="1644831" w="1644831">
                  <a:moveTo>
                    <a:pt x="0" y="0"/>
                  </a:moveTo>
                  <a:lnTo>
                    <a:pt x="1644831" y="0"/>
                  </a:lnTo>
                  <a:lnTo>
                    <a:pt x="1644831" y="1644831"/>
                  </a:lnTo>
                  <a:lnTo>
                    <a:pt x="0" y="1644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3093" y="3044824"/>
            <a:ext cx="2498616" cy="2498616"/>
            <a:chOff x="0" y="0"/>
            <a:chExt cx="3331487" cy="33314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3797119" y="3044824"/>
            <a:ext cx="2498616" cy="2498616"/>
            <a:chOff x="0" y="0"/>
            <a:chExt cx="3331487" cy="33314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131144" y="3044824"/>
            <a:ext cx="2498616" cy="2498616"/>
            <a:chOff x="0" y="0"/>
            <a:chExt cx="3331487" cy="33314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4288249" y="3891140"/>
            <a:ext cx="1482195" cy="805984"/>
          </a:xfrm>
          <a:custGeom>
            <a:avLst/>
            <a:gdLst/>
            <a:ahLst/>
            <a:cxnLst/>
            <a:rect r="r" b="b" t="t" l="l"/>
            <a:pathLst>
              <a:path h="805984" w="1482195">
                <a:moveTo>
                  <a:pt x="0" y="0"/>
                </a:moveTo>
                <a:lnTo>
                  <a:pt x="1482196" y="0"/>
                </a:lnTo>
                <a:lnTo>
                  <a:pt x="1482196" y="805984"/>
                </a:lnTo>
                <a:lnTo>
                  <a:pt x="0" y="805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26" t="-35968" r="-860" b="-5691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030435" y="3562628"/>
            <a:ext cx="1305713" cy="1441107"/>
          </a:xfrm>
          <a:custGeom>
            <a:avLst/>
            <a:gdLst/>
            <a:ahLst/>
            <a:cxnLst/>
            <a:rect r="r" b="b" t="t" l="l"/>
            <a:pathLst>
              <a:path h="1441107" w="1305713">
                <a:moveTo>
                  <a:pt x="0" y="0"/>
                </a:moveTo>
                <a:lnTo>
                  <a:pt x="1305713" y="0"/>
                </a:lnTo>
                <a:lnTo>
                  <a:pt x="1305713" y="1441107"/>
                </a:lnTo>
                <a:lnTo>
                  <a:pt x="0" y="14411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50" t="0" r="-2571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14658240" y="3033874"/>
            <a:ext cx="2498616" cy="2498616"/>
            <a:chOff x="0" y="0"/>
            <a:chExt cx="3331487" cy="33314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11992266" y="3033874"/>
            <a:ext cx="2498616" cy="2498616"/>
            <a:chOff x="0" y="0"/>
            <a:chExt cx="3331487" cy="33314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9326292" y="3033874"/>
            <a:ext cx="2498616" cy="2498616"/>
            <a:chOff x="0" y="0"/>
            <a:chExt cx="3331487" cy="33314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-2746786" y="7296040"/>
            <a:ext cx="7092705" cy="7092705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D9E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930344" y="8740078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7869144" y="5978201"/>
            <a:ext cx="2498616" cy="2498616"/>
            <a:chOff x="0" y="0"/>
            <a:chExt cx="3331487" cy="333148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0" id="40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0">
            <a:off x="5203169" y="5978201"/>
            <a:ext cx="2498616" cy="2498616"/>
            <a:chOff x="0" y="0"/>
            <a:chExt cx="3331487" cy="333148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5" id="45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2537195" y="5978201"/>
            <a:ext cx="2498616" cy="2498616"/>
            <a:chOff x="0" y="0"/>
            <a:chExt cx="3331487" cy="333148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0" id="50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53" id="53"/>
          <p:cNvGrpSpPr/>
          <p:nvPr/>
        </p:nvGrpSpPr>
        <p:grpSpPr>
          <a:xfrm rot="0">
            <a:off x="13398316" y="5967251"/>
            <a:ext cx="2498616" cy="2498616"/>
            <a:chOff x="0" y="0"/>
            <a:chExt cx="3331487" cy="333148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5" id="55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10732342" y="5967251"/>
            <a:ext cx="2498616" cy="2498616"/>
            <a:chOff x="0" y="0"/>
            <a:chExt cx="3331487" cy="333148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331487" cy="3331487"/>
            </a:xfrm>
            <a:custGeom>
              <a:avLst/>
              <a:gdLst/>
              <a:ahLst/>
              <a:cxnLst/>
              <a:rect r="r" b="b" t="t" l="l"/>
              <a:pathLst>
                <a:path h="3331487" w="3331487">
                  <a:moveTo>
                    <a:pt x="0" y="0"/>
                  </a:moveTo>
                  <a:lnTo>
                    <a:pt x="3331487" y="0"/>
                  </a:lnTo>
                  <a:lnTo>
                    <a:pt x="3331487" y="3331487"/>
                  </a:lnTo>
                  <a:lnTo>
                    <a:pt x="0" y="333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0" id="60"/>
            <p:cNvGrpSpPr/>
            <p:nvPr/>
          </p:nvGrpSpPr>
          <p:grpSpPr>
            <a:xfrm rot="0">
              <a:off x="656119" y="671454"/>
              <a:ext cx="1943700" cy="1943700"/>
              <a:chOff x="0" y="0"/>
              <a:chExt cx="1247008" cy="1247008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247008" cy="1247008"/>
              </a:xfrm>
              <a:custGeom>
                <a:avLst/>
                <a:gdLst/>
                <a:ahLst/>
                <a:cxnLst/>
                <a:rect r="r" b="b" t="t" l="l"/>
                <a:pathLst>
                  <a:path h="1247008" w="1247008">
                    <a:moveTo>
                      <a:pt x="0" y="0"/>
                    </a:moveTo>
                    <a:lnTo>
                      <a:pt x="1247008" y="0"/>
                    </a:lnTo>
                    <a:lnTo>
                      <a:pt x="1247008" y="1247008"/>
                    </a:lnTo>
                    <a:lnTo>
                      <a:pt x="0" y="1247008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247008" cy="12946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63" id="63"/>
          <p:cNvSpPr/>
          <p:nvPr/>
        </p:nvSpPr>
        <p:spPr>
          <a:xfrm flipH="false" flipV="false" rot="0">
            <a:off x="9830646" y="4070154"/>
            <a:ext cx="1445713" cy="439491"/>
          </a:xfrm>
          <a:custGeom>
            <a:avLst/>
            <a:gdLst/>
            <a:ahLst/>
            <a:cxnLst/>
            <a:rect r="r" b="b" t="t" l="l"/>
            <a:pathLst>
              <a:path h="439491" w="1445713">
                <a:moveTo>
                  <a:pt x="0" y="0"/>
                </a:moveTo>
                <a:lnTo>
                  <a:pt x="1445713" y="0"/>
                </a:lnTo>
                <a:lnTo>
                  <a:pt x="1445713" y="439490"/>
                </a:lnTo>
                <a:lnTo>
                  <a:pt x="0" y="439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4826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2482132" y="3682513"/>
            <a:ext cx="1489939" cy="1201338"/>
          </a:xfrm>
          <a:custGeom>
            <a:avLst/>
            <a:gdLst/>
            <a:ahLst/>
            <a:cxnLst/>
            <a:rect r="r" b="b" t="t" l="l"/>
            <a:pathLst>
              <a:path h="1201338" w="1489939">
                <a:moveTo>
                  <a:pt x="0" y="0"/>
                </a:moveTo>
                <a:lnTo>
                  <a:pt x="1489939" y="0"/>
                </a:lnTo>
                <a:lnTo>
                  <a:pt x="1489939" y="1201338"/>
                </a:lnTo>
                <a:lnTo>
                  <a:pt x="0" y="1201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720" t="0" r="-17898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5" id="65"/>
          <p:cNvSpPr/>
          <p:nvPr/>
        </p:nvSpPr>
        <p:spPr>
          <a:xfrm flipH="false" flipV="false" rot="0">
            <a:off x="15166672" y="3937834"/>
            <a:ext cx="1460521" cy="690696"/>
          </a:xfrm>
          <a:custGeom>
            <a:avLst/>
            <a:gdLst/>
            <a:ahLst/>
            <a:cxnLst/>
            <a:rect r="r" b="b" t="t" l="l"/>
            <a:pathLst>
              <a:path h="690696" w="1460521">
                <a:moveTo>
                  <a:pt x="0" y="0"/>
                </a:moveTo>
                <a:lnTo>
                  <a:pt x="1460520" y="0"/>
                </a:lnTo>
                <a:lnTo>
                  <a:pt x="1460520" y="690696"/>
                </a:lnTo>
                <a:lnTo>
                  <a:pt x="0" y="6906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56297" r="0" b="-5515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6" id="66"/>
          <p:cNvSpPr/>
          <p:nvPr/>
        </p:nvSpPr>
        <p:spPr>
          <a:xfrm flipH="false" flipV="false" rot="0">
            <a:off x="3017474" y="6910322"/>
            <a:ext cx="1479232" cy="634374"/>
          </a:xfrm>
          <a:custGeom>
            <a:avLst/>
            <a:gdLst/>
            <a:ahLst/>
            <a:cxnLst/>
            <a:rect r="r" b="b" t="t" l="l"/>
            <a:pathLst>
              <a:path h="634374" w="1479232">
                <a:moveTo>
                  <a:pt x="0" y="0"/>
                </a:moveTo>
                <a:lnTo>
                  <a:pt x="1479232" y="0"/>
                </a:lnTo>
                <a:lnTo>
                  <a:pt x="1479232" y="634374"/>
                </a:lnTo>
                <a:lnTo>
                  <a:pt x="0" y="6343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549" r="0" b="-54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7" id="67"/>
          <p:cNvSpPr/>
          <p:nvPr/>
        </p:nvSpPr>
        <p:spPr>
          <a:xfrm flipH="false" flipV="false" rot="0">
            <a:off x="8366227" y="7087063"/>
            <a:ext cx="1464420" cy="280892"/>
          </a:xfrm>
          <a:custGeom>
            <a:avLst/>
            <a:gdLst/>
            <a:ahLst/>
            <a:cxnLst/>
            <a:rect r="r" b="b" t="t" l="l"/>
            <a:pathLst>
              <a:path h="280892" w="1464420">
                <a:moveTo>
                  <a:pt x="0" y="0"/>
                </a:moveTo>
                <a:lnTo>
                  <a:pt x="1464419" y="0"/>
                </a:lnTo>
                <a:lnTo>
                  <a:pt x="1464419" y="280892"/>
                </a:lnTo>
                <a:lnTo>
                  <a:pt x="0" y="28089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9533" t="-189593" r="-20969" b="-1984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8" id="68"/>
          <p:cNvSpPr/>
          <p:nvPr/>
        </p:nvSpPr>
        <p:spPr>
          <a:xfrm flipH="false" flipV="false" rot="0">
            <a:off x="5694396" y="6910322"/>
            <a:ext cx="1465202" cy="684374"/>
          </a:xfrm>
          <a:custGeom>
            <a:avLst/>
            <a:gdLst/>
            <a:ahLst/>
            <a:cxnLst/>
            <a:rect r="r" b="b" t="t" l="l"/>
            <a:pathLst>
              <a:path h="684374" w="1465202">
                <a:moveTo>
                  <a:pt x="0" y="0"/>
                </a:moveTo>
                <a:lnTo>
                  <a:pt x="1465202" y="0"/>
                </a:lnTo>
                <a:lnTo>
                  <a:pt x="1465202" y="684374"/>
                </a:lnTo>
                <a:lnTo>
                  <a:pt x="0" y="6843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8212" r="-9099" b="-1258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9" id="69"/>
          <p:cNvSpPr/>
          <p:nvPr/>
        </p:nvSpPr>
        <p:spPr>
          <a:xfrm flipH="false" flipV="false" rot="0">
            <a:off x="11221697" y="6873323"/>
            <a:ext cx="1459938" cy="758374"/>
          </a:xfrm>
          <a:custGeom>
            <a:avLst/>
            <a:gdLst/>
            <a:ahLst/>
            <a:cxnLst/>
            <a:rect r="r" b="b" t="t" l="l"/>
            <a:pathLst>
              <a:path h="758374" w="1459938">
                <a:moveTo>
                  <a:pt x="0" y="0"/>
                </a:moveTo>
                <a:lnTo>
                  <a:pt x="1459938" y="0"/>
                </a:lnTo>
                <a:lnTo>
                  <a:pt x="1459938" y="758373"/>
                </a:lnTo>
                <a:lnTo>
                  <a:pt x="0" y="7583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45307" r="-1499" b="-5008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0" id="70"/>
          <p:cNvSpPr/>
          <p:nvPr/>
        </p:nvSpPr>
        <p:spPr>
          <a:xfrm flipH="false" flipV="false" rot="0">
            <a:off x="13897708" y="6582609"/>
            <a:ext cx="1461285" cy="1267900"/>
          </a:xfrm>
          <a:custGeom>
            <a:avLst/>
            <a:gdLst/>
            <a:ahLst/>
            <a:cxnLst/>
            <a:rect r="r" b="b" t="t" l="l"/>
            <a:pathLst>
              <a:path h="1267900" w="1461285">
                <a:moveTo>
                  <a:pt x="0" y="0"/>
                </a:moveTo>
                <a:lnTo>
                  <a:pt x="1461285" y="0"/>
                </a:lnTo>
                <a:lnTo>
                  <a:pt x="1461285" y="1267899"/>
                </a:lnTo>
                <a:lnTo>
                  <a:pt x="0" y="12678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2639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1" id="71"/>
          <p:cNvSpPr/>
          <p:nvPr/>
        </p:nvSpPr>
        <p:spPr>
          <a:xfrm flipH="false" flipV="false" rot="0">
            <a:off x="538858" y="309118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4" y="0"/>
                </a:lnTo>
                <a:lnTo>
                  <a:pt x="979684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grpSp>
        <p:nvGrpSpPr>
          <p:cNvPr name="Group 72" id="72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5" id="75"/>
          <p:cNvSpPr/>
          <p:nvPr/>
        </p:nvSpPr>
        <p:spPr>
          <a:xfrm flipH="false" flipV="false" rot="0">
            <a:off x="13716000" y="309118"/>
            <a:ext cx="4001401" cy="719582"/>
          </a:xfrm>
          <a:custGeom>
            <a:avLst/>
            <a:gdLst/>
            <a:ahLst/>
            <a:cxnLst/>
            <a:rect r="r" b="b" t="t" l="l"/>
            <a:pathLst>
              <a:path h="719582" w="4001401">
                <a:moveTo>
                  <a:pt x="0" y="0"/>
                </a:moveTo>
                <a:lnTo>
                  <a:pt x="4001401" y="0"/>
                </a:lnTo>
                <a:lnTo>
                  <a:pt x="4001401" y="719582"/>
                </a:lnTo>
                <a:lnTo>
                  <a:pt x="0" y="71958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222751" r="0" b="-233321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758379" y="3622571"/>
            <a:ext cx="1171965" cy="1321222"/>
          </a:xfrm>
          <a:custGeom>
            <a:avLst/>
            <a:gdLst/>
            <a:ahLst/>
            <a:cxnLst/>
            <a:rect r="r" b="b" t="t" l="l"/>
            <a:pathLst>
              <a:path h="1321222" w="1171965">
                <a:moveTo>
                  <a:pt x="0" y="0"/>
                </a:moveTo>
                <a:lnTo>
                  <a:pt x="1171965" y="0"/>
                </a:lnTo>
                <a:lnTo>
                  <a:pt x="1171965" y="1321222"/>
                </a:lnTo>
                <a:lnTo>
                  <a:pt x="0" y="132122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73078" t="-10015" r="-73391" b="-12961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5176521" y="1163618"/>
            <a:ext cx="8048024" cy="8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4927" spc="48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Tecnologías Utilizadas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28766"/>
            <a:ext cx="18288000" cy="6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4113" spc="40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Resultados Obtenidos de Interfaz de Usuario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0" y="-449052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11025678" y="8600953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56839" y="256889"/>
            <a:ext cx="3262689" cy="674384"/>
          </a:xfrm>
          <a:custGeom>
            <a:avLst/>
            <a:gdLst/>
            <a:ahLst/>
            <a:cxnLst/>
            <a:rect r="r" b="b" t="t" l="l"/>
            <a:pathLst>
              <a:path h="674384" w="3262689">
                <a:moveTo>
                  <a:pt x="0" y="0"/>
                </a:moveTo>
                <a:lnTo>
                  <a:pt x="3262689" y="0"/>
                </a:lnTo>
                <a:lnTo>
                  <a:pt x="3262689" y="674385"/>
                </a:lnTo>
                <a:lnTo>
                  <a:pt x="0" y="674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3801" r="0" b="-1900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438" y="102867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5" y="0"/>
                </a:lnTo>
                <a:lnTo>
                  <a:pt x="979685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5438" y="9260845"/>
            <a:ext cx="4622818" cy="753721"/>
          </a:xfrm>
          <a:custGeom>
            <a:avLst/>
            <a:gdLst/>
            <a:ahLst/>
            <a:cxnLst/>
            <a:rect r="r" b="b" t="t" l="l"/>
            <a:pathLst>
              <a:path h="753721" w="4622818">
                <a:moveTo>
                  <a:pt x="0" y="0"/>
                </a:moveTo>
                <a:lnTo>
                  <a:pt x="4622817" y="0"/>
                </a:lnTo>
                <a:lnTo>
                  <a:pt x="4622817" y="753720"/>
                </a:lnTo>
                <a:lnTo>
                  <a:pt x="0" y="753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7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55438" y="7715804"/>
            <a:ext cx="4622818" cy="1585232"/>
          </a:xfrm>
          <a:custGeom>
            <a:avLst/>
            <a:gdLst/>
            <a:ahLst/>
            <a:cxnLst/>
            <a:rect r="r" b="b" t="t" l="l"/>
            <a:pathLst>
              <a:path h="1585232" w="4622818">
                <a:moveTo>
                  <a:pt x="0" y="0"/>
                </a:moveTo>
                <a:lnTo>
                  <a:pt x="4622817" y="0"/>
                </a:lnTo>
                <a:lnTo>
                  <a:pt x="4622817" y="1585232"/>
                </a:lnTo>
                <a:lnTo>
                  <a:pt x="0" y="1585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038" r="-2704" b="-203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55438" y="2711400"/>
            <a:ext cx="4622818" cy="5004403"/>
          </a:xfrm>
          <a:custGeom>
            <a:avLst/>
            <a:gdLst/>
            <a:ahLst/>
            <a:cxnLst/>
            <a:rect r="r" b="b" t="t" l="l"/>
            <a:pathLst>
              <a:path h="5004403" w="4622818">
                <a:moveTo>
                  <a:pt x="0" y="0"/>
                </a:moveTo>
                <a:lnTo>
                  <a:pt x="4622817" y="0"/>
                </a:lnTo>
                <a:lnTo>
                  <a:pt x="4622817" y="5004404"/>
                </a:lnTo>
                <a:lnTo>
                  <a:pt x="0" y="500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907500" y="4930216"/>
            <a:ext cx="3822785" cy="3529385"/>
          </a:xfrm>
          <a:custGeom>
            <a:avLst/>
            <a:gdLst/>
            <a:ahLst/>
            <a:cxnLst/>
            <a:rect r="r" b="b" t="t" l="l"/>
            <a:pathLst>
              <a:path h="3529385" w="3822785">
                <a:moveTo>
                  <a:pt x="0" y="0"/>
                </a:moveTo>
                <a:lnTo>
                  <a:pt x="3822784" y="0"/>
                </a:lnTo>
                <a:lnTo>
                  <a:pt x="3822784" y="3529386"/>
                </a:lnTo>
                <a:lnTo>
                  <a:pt x="0" y="3529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64" t="0" r="-373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184343" y="2711400"/>
            <a:ext cx="4412626" cy="2382818"/>
          </a:xfrm>
          <a:custGeom>
            <a:avLst/>
            <a:gdLst/>
            <a:ahLst/>
            <a:cxnLst/>
            <a:rect r="r" b="b" t="t" l="l"/>
            <a:pathLst>
              <a:path h="2382818" w="4412626">
                <a:moveTo>
                  <a:pt x="0" y="0"/>
                </a:moveTo>
                <a:lnTo>
                  <a:pt x="4412626" y="0"/>
                </a:lnTo>
                <a:lnTo>
                  <a:pt x="4412626" y="2382819"/>
                </a:lnTo>
                <a:lnTo>
                  <a:pt x="0" y="2382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907500" y="2711400"/>
            <a:ext cx="3822785" cy="1949620"/>
          </a:xfrm>
          <a:custGeom>
            <a:avLst/>
            <a:gdLst/>
            <a:ahLst/>
            <a:cxnLst/>
            <a:rect r="r" b="b" t="t" l="l"/>
            <a:pathLst>
              <a:path h="1949620" w="3822785">
                <a:moveTo>
                  <a:pt x="0" y="0"/>
                </a:moveTo>
                <a:lnTo>
                  <a:pt x="3822784" y="0"/>
                </a:lnTo>
                <a:lnTo>
                  <a:pt x="3822784" y="1949621"/>
                </a:lnTo>
                <a:lnTo>
                  <a:pt x="0" y="19496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016688" y="5241208"/>
            <a:ext cx="4747936" cy="2652909"/>
          </a:xfrm>
          <a:custGeom>
            <a:avLst/>
            <a:gdLst/>
            <a:ahLst/>
            <a:cxnLst/>
            <a:rect r="r" b="b" t="t" l="l"/>
            <a:pathLst>
              <a:path h="2652909" w="4747936">
                <a:moveTo>
                  <a:pt x="0" y="0"/>
                </a:moveTo>
                <a:lnTo>
                  <a:pt x="4747937" y="0"/>
                </a:lnTo>
                <a:lnTo>
                  <a:pt x="4747937" y="2652909"/>
                </a:lnTo>
                <a:lnTo>
                  <a:pt x="0" y="26529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016688" y="8045194"/>
            <a:ext cx="4747936" cy="1844433"/>
          </a:xfrm>
          <a:custGeom>
            <a:avLst/>
            <a:gdLst/>
            <a:ahLst/>
            <a:cxnLst/>
            <a:rect r="r" b="b" t="t" l="l"/>
            <a:pathLst>
              <a:path h="1844433" w="4747936">
                <a:moveTo>
                  <a:pt x="0" y="0"/>
                </a:moveTo>
                <a:lnTo>
                  <a:pt x="4747937" y="0"/>
                </a:lnTo>
                <a:lnTo>
                  <a:pt x="4747937" y="1844434"/>
                </a:lnTo>
                <a:lnTo>
                  <a:pt x="0" y="18444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056" r="0" b="-377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920383" y="2711400"/>
            <a:ext cx="4135042" cy="2382818"/>
          </a:xfrm>
          <a:custGeom>
            <a:avLst/>
            <a:gdLst/>
            <a:ahLst/>
            <a:cxnLst/>
            <a:rect r="r" b="b" t="t" l="l"/>
            <a:pathLst>
              <a:path h="2382818" w="4135042">
                <a:moveTo>
                  <a:pt x="0" y="0"/>
                </a:moveTo>
                <a:lnTo>
                  <a:pt x="4135042" y="0"/>
                </a:lnTo>
                <a:lnTo>
                  <a:pt x="4135042" y="2382819"/>
                </a:lnTo>
                <a:lnTo>
                  <a:pt x="0" y="23828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920383" y="5213602"/>
            <a:ext cx="4135042" cy="3535461"/>
          </a:xfrm>
          <a:custGeom>
            <a:avLst/>
            <a:gdLst/>
            <a:ahLst/>
            <a:cxnLst/>
            <a:rect r="r" b="b" t="t" l="l"/>
            <a:pathLst>
              <a:path h="3535461" w="4135042">
                <a:moveTo>
                  <a:pt x="0" y="0"/>
                </a:moveTo>
                <a:lnTo>
                  <a:pt x="4135042" y="0"/>
                </a:lnTo>
                <a:lnTo>
                  <a:pt x="4135042" y="3535461"/>
                </a:lnTo>
                <a:lnTo>
                  <a:pt x="0" y="35354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647269" y="2344803"/>
            <a:ext cx="3673881" cy="27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  <a:spcBef>
                <a:spcPct val="0"/>
              </a:spcBef>
            </a:pPr>
            <a:r>
              <a:rPr lang="en-US" b="true" sz="1742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INTERFAZ INTUITIVA Y ATRACTIVA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70119" y="2344803"/>
            <a:ext cx="3673881" cy="27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  <a:spcBef>
                <a:spcPct val="0"/>
              </a:spcBef>
            </a:pPr>
            <a:r>
              <a:rPr lang="en-US" b="true" sz="1742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REGISTRO DE USUARIO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81951" y="2344803"/>
            <a:ext cx="3673881" cy="27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  <a:spcBef>
                <a:spcPct val="0"/>
              </a:spcBef>
            </a:pPr>
            <a:r>
              <a:rPr lang="en-US" b="true" sz="1742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FORMULARIOS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50963" y="2344803"/>
            <a:ext cx="3673881" cy="27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  <a:spcBef>
                <a:spcPct val="0"/>
              </a:spcBef>
            </a:pPr>
            <a:r>
              <a:rPr lang="en-US" b="true" sz="1742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PASARELA DE PAGO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977421"/>
            <a:ext cx="18288000" cy="6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sz="4109" spc="402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Resultados Obtenidos Interfaz de Administración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0" y="-449052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0" y="0"/>
                </a:moveTo>
                <a:lnTo>
                  <a:pt x="7262322" y="0"/>
                </a:lnTo>
                <a:lnTo>
                  <a:pt x="7262322" y="2086267"/>
                </a:lnTo>
                <a:lnTo>
                  <a:pt x="0" y="208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11025678" y="8703371"/>
            <a:ext cx="7262322" cy="2086267"/>
          </a:xfrm>
          <a:custGeom>
            <a:avLst/>
            <a:gdLst/>
            <a:ahLst/>
            <a:cxnLst/>
            <a:rect r="r" b="b" t="t" l="l"/>
            <a:pathLst>
              <a:path h="2086267" w="7262322">
                <a:moveTo>
                  <a:pt x="7262322" y="2086267"/>
                </a:moveTo>
                <a:lnTo>
                  <a:pt x="0" y="2086267"/>
                </a:lnTo>
                <a:lnTo>
                  <a:pt x="0" y="0"/>
                </a:lnTo>
                <a:lnTo>
                  <a:pt x="7262322" y="0"/>
                </a:lnTo>
                <a:lnTo>
                  <a:pt x="7262322" y="20862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56839" y="256889"/>
            <a:ext cx="3262689" cy="674384"/>
          </a:xfrm>
          <a:custGeom>
            <a:avLst/>
            <a:gdLst/>
            <a:ahLst/>
            <a:cxnLst/>
            <a:rect r="r" b="b" t="t" l="l"/>
            <a:pathLst>
              <a:path h="674384" w="3262689">
                <a:moveTo>
                  <a:pt x="0" y="0"/>
                </a:moveTo>
                <a:lnTo>
                  <a:pt x="3262689" y="0"/>
                </a:lnTo>
                <a:lnTo>
                  <a:pt x="3262689" y="674385"/>
                </a:lnTo>
                <a:lnTo>
                  <a:pt x="0" y="674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3801" r="0" b="-1900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858" y="122537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4" y="0"/>
                </a:lnTo>
                <a:lnTo>
                  <a:pt x="979684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2889" y="2281011"/>
            <a:ext cx="3744725" cy="3875942"/>
          </a:xfrm>
          <a:custGeom>
            <a:avLst/>
            <a:gdLst/>
            <a:ahLst/>
            <a:cxnLst/>
            <a:rect r="r" b="b" t="t" l="l"/>
            <a:pathLst>
              <a:path h="3875942" w="3744725">
                <a:moveTo>
                  <a:pt x="0" y="0"/>
                </a:moveTo>
                <a:lnTo>
                  <a:pt x="3744726" y="0"/>
                </a:lnTo>
                <a:lnTo>
                  <a:pt x="3744726" y="3875942"/>
                </a:lnTo>
                <a:lnTo>
                  <a:pt x="0" y="3875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353890" y="2275951"/>
            <a:ext cx="5381819" cy="2448727"/>
          </a:xfrm>
          <a:custGeom>
            <a:avLst/>
            <a:gdLst/>
            <a:ahLst/>
            <a:cxnLst/>
            <a:rect r="r" b="b" t="t" l="l"/>
            <a:pathLst>
              <a:path h="2448727" w="5381819">
                <a:moveTo>
                  <a:pt x="0" y="0"/>
                </a:moveTo>
                <a:lnTo>
                  <a:pt x="5381818" y="0"/>
                </a:lnTo>
                <a:lnTo>
                  <a:pt x="5381818" y="2448728"/>
                </a:lnTo>
                <a:lnTo>
                  <a:pt x="0" y="2448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353890" y="4930894"/>
            <a:ext cx="5381819" cy="2442000"/>
          </a:xfrm>
          <a:custGeom>
            <a:avLst/>
            <a:gdLst/>
            <a:ahLst/>
            <a:cxnLst/>
            <a:rect r="r" b="b" t="t" l="l"/>
            <a:pathLst>
              <a:path h="2442000" w="5381819">
                <a:moveTo>
                  <a:pt x="0" y="0"/>
                </a:moveTo>
                <a:lnTo>
                  <a:pt x="5381818" y="0"/>
                </a:lnTo>
                <a:lnTo>
                  <a:pt x="5381818" y="2442000"/>
                </a:lnTo>
                <a:lnTo>
                  <a:pt x="0" y="244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353890" y="7582444"/>
            <a:ext cx="5381819" cy="2435273"/>
          </a:xfrm>
          <a:custGeom>
            <a:avLst/>
            <a:gdLst/>
            <a:ahLst/>
            <a:cxnLst/>
            <a:rect r="r" b="b" t="t" l="l"/>
            <a:pathLst>
              <a:path h="2435273" w="5381819">
                <a:moveTo>
                  <a:pt x="0" y="0"/>
                </a:moveTo>
                <a:lnTo>
                  <a:pt x="5381818" y="0"/>
                </a:lnTo>
                <a:lnTo>
                  <a:pt x="5381818" y="2435273"/>
                </a:lnTo>
                <a:lnTo>
                  <a:pt x="0" y="24352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410388" y="2281011"/>
            <a:ext cx="5969609" cy="2725305"/>
          </a:xfrm>
          <a:custGeom>
            <a:avLst/>
            <a:gdLst/>
            <a:ahLst/>
            <a:cxnLst/>
            <a:rect r="r" b="b" t="t" l="l"/>
            <a:pathLst>
              <a:path h="2725305" w="5969609">
                <a:moveTo>
                  <a:pt x="0" y="0"/>
                </a:moveTo>
                <a:lnTo>
                  <a:pt x="5969609" y="0"/>
                </a:lnTo>
                <a:lnTo>
                  <a:pt x="5969609" y="2725305"/>
                </a:lnTo>
                <a:lnTo>
                  <a:pt x="0" y="27253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8" t="0" r="-16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10388" y="5006316"/>
            <a:ext cx="5969609" cy="2462674"/>
          </a:xfrm>
          <a:custGeom>
            <a:avLst/>
            <a:gdLst/>
            <a:ahLst/>
            <a:cxnLst/>
            <a:rect r="r" b="b" t="t" l="l"/>
            <a:pathLst>
              <a:path h="2462674" w="5969609">
                <a:moveTo>
                  <a:pt x="0" y="0"/>
                </a:moveTo>
                <a:lnTo>
                  <a:pt x="5969609" y="0"/>
                </a:lnTo>
                <a:lnTo>
                  <a:pt x="5969609" y="2462674"/>
                </a:lnTo>
                <a:lnTo>
                  <a:pt x="0" y="24626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680" r="0" b="-631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10388" y="7328485"/>
            <a:ext cx="6003991" cy="2694291"/>
          </a:xfrm>
          <a:custGeom>
            <a:avLst/>
            <a:gdLst/>
            <a:ahLst/>
            <a:cxnLst/>
            <a:rect r="r" b="b" t="t" l="l"/>
            <a:pathLst>
              <a:path h="2694291" w="6003991">
                <a:moveTo>
                  <a:pt x="0" y="0"/>
                </a:moveTo>
                <a:lnTo>
                  <a:pt x="6003991" y="0"/>
                </a:lnTo>
                <a:lnTo>
                  <a:pt x="6003991" y="2694291"/>
                </a:lnTo>
                <a:lnTo>
                  <a:pt x="0" y="2694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558252" y="2008530"/>
            <a:ext cx="3673881" cy="27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  <a:spcBef>
                <a:spcPct val="0"/>
              </a:spcBef>
            </a:pPr>
            <a:r>
              <a:rPr lang="en-US" b="true" sz="1742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72514" y="2003470"/>
            <a:ext cx="3673881" cy="27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  <a:spcBef>
                <a:spcPct val="0"/>
              </a:spcBef>
            </a:pPr>
            <a:r>
              <a:rPr lang="en-US" b="true" sz="1742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CRUD Y FORMULARIOS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8312" y="2003470"/>
            <a:ext cx="3673881" cy="27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5"/>
              </a:lnSpc>
              <a:spcBef>
                <a:spcPct val="0"/>
              </a:spcBef>
            </a:pPr>
            <a:r>
              <a:rPr lang="en-US" b="true" sz="1742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ACCESO A PANEL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95903"/>
            <a:chOff x="0" y="0"/>
            <a:chExt cx="4880466" cy="826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0466" cy="826195"/>
            </a:xfrm>
            <a:custGeom>
              <a:avLst/>
              <a:gdLst/>
              <a:ahLst/>
              <a:cxnLst/>
              <a:rect r="r" b="b" t="t" l="l"/>
              <a:pathLst>
                <a:path h="826195" w="4880466">
                  <a:moveTo>
                    <a:pt x="1693" y="0"/>
                  </a:moveTo>
                  <a:lnTo>
                    <a:pt x="4878773" y="0"/>
                  </a:lnTo>
                  <a:cubicBezTo>
                    <a:pt x="4879222" y="0"/>
                    <a:pt x="4879653" y="178"/>
                    <a:pt x="4879970" y="496"/>
                  </a:cubicBezTo>
                  <a:cubicBezTo>
                    <a:pt x="4880288" y="814"/>
                    <a:pt x="4880466" y="1244"/>
                    <a:pt x="4880466" y="1693"/>
                  </a:cubicBezTo>
                  <a:lnTo>
                    <a:pt x="4880466" y="824501"/>
                  </a:lnTo>
                  <a:cubicBezTo>
                    <a:pt x="4880466" y="824951"/>
                    <a:pt x="4880288" y="825381"/>
                    <a:pt x="4879970" y="825699"/>
                  </a:cubicBezTo>
                  <a:cubicBezTo>
                    <a:pt x="4879653" y="826016"/>
                    <a:pt x="4879222" y="826195"/>
                    <a:pt x="4878773" y="826195"/>
                  </a:cubicBezTo>
                  <a:lnTo>
                    <a:pt x="1693" y="826195"/>
                  </a:lnTo>
                  <a:cubicBezTo>
                    <a:pt x="1244" y="826195"/>
                    <a:pt x="814" y="826016"/>
                    <a:pt x="496" y="825699"/>
                  </a:cubicBezTo>
                  <a:cubicBezTo>
                    <a:pt x="178" y="825381"/>
                    <a:pt x="0" y="824951"/>
                    <a:pt x="0" y="824501"/>
                  </a:cubicBezTo>
                  <a:lnTo>
                    <a:pt x="0" y="1693"/>
                  </a:lnTo>
                  <a:cubicBezTo>
                    <a:pt x="0" y="1244"/>
                    <a:pt x="178" y="814"/>
                    <a:pt x="496" y="496"/>
                  </a:cubicBezTo>
                  <a:cubicBezTo>
                    <a:pt x="814" y="178"/>
                    <a:pt x="1244" y="0"/>
                    <a:pt x="1693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80466" cy="84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94359" y="3343553"/>
            <a:ext cx="4381194" cy="577214"/>
            <a:chOff x="0" y="0"/>
            <a:chExt cx="1508978" cy="19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8978" cy="198805"/>
            </a:xfrm>
            <a:custGeom>
              <a:avLst/>
              <a:gdLst/>
              <a:ahLst/>
              <a:cxnLst/>
              <a:rect r="r" b="b" t="t" l="l"/>
              <a:pathLst>
                <a:path h="198805" w="1508978">
                  <a:moveTo>
                    <a:pt x="7068" y="0"/>
                  </a:moveTo>
                  <a:lnTo>
                    <a:pt x="1501910" y="0"/>
                  </a:lnTo>
                  <a:cubicBezTo>
                    <a:pt x="1505813" y="0"/>
                    <a:pt x="1508978" y="3165"/>
                    <a:pt x="1508978" y="7068"/>
                  </a:cubicBezTo>
                  <a:lnTo>
                    <a:pt x="1508978" y="191737"/>
                  </a:lnTo>
                  <a:cubicBezTo>
                    <a:pt x="1508978" y="195640"/>
                    <a:pt x="1505813" y="198805"/>
                    <a:pt x="1501910" y="198805"/>
                  </a:cubicBezTo>
                  <a:lnTo>
                    <a:pt x="7068" y="198805"/>
                  </a:lnTo>
                  <a:cubicBezTo>
                    <a:pt x="3165" y="198805"/>
                    <a:pt x="0" y="195640"/>
                    <a:pt x="0" y="191737"/>
                  </a:cubicBezTo>
                  <a:lnTo>
                    <a:pt x="0" y="7068"/>
                  </a:lnTo>
                  <a:cubicBezTo>
                    <a:pt x="0" y="3165"/>
                    <a:pt x="3165" y="0"/>
                    <a:pt x="7068" y="0"/>
                  </a:cubicBezTo>
                  <a:close/>
                </a:path>
              </a:pathLst>
            </a:custGeom>
            <a:solidFill>
              <a:srgbClr val="4BACC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08978" cy="21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Problemas de Proyecto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63376" y="3343553"/>
            <a:ext cx="4331012" cy="577214"/>
            <a:chOff x="0" y="0"/>
            <a:chExt cx="1491694" cy="198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1694" cy="198805"/>
            </a:xfrm>
            <a:custGeom>
              <a:avLst/>
              <a:gdLst/>
              <a:ahLst/>
              <a:cxnLst/>
              <a:rect r="r" b="b" t="t" l="l"/>
              <a:pathLst>
                <a:path h="198805" w="1491694">
                  <a:moveTo>
                    <a:pt x="7150" y="0"/>
                  </a:moveTo>
                  <a:lnTo>
                    <a:pt x="1484544" y="0"/>
                  </a:lnTo>
                  <a:cubicBezTo>
                    <a:pt x="1486440" y="0"/>
                    <a:pt x="1488259" y="753"/>
                    <a:pt x="1489600" y="2094"/>
                  </a:cubicBezTo>
                  <a:cubicBezTo>
                    <a:pt x="1490941" y="3435"/>
                    <a:pt x="1491694" y="5254"/>
                    <a:pt x="1491694" y="7150"/>
                  </a:cubicBezTo>
                  <a:lnTo>
                    <a:pt x="1491694" y="191655"/>
                  </a:lnTo>
                  <a:cubicBezTo>
                    <a:pt x="1491694" y="193551"/>
                    <a:pt x="1490941" y="195370"/>
                    <a:pt x="1489600" y="196711"/>
                  </a:cubicBezTo>
                  <a:cubicBezTo>
                    <a:pt x="1488259" y="198052"/>
                    <a:pt x="1486440" y="198805"/>
                    <a:pt x="1484544" y="198805"/>
                  </a:cubicBezTo>
                  <a:lnTo>
                    <a:pt x="7150" y="198805"/>
                  </a:lnTo>
                  <a:cubicBezTo>
                    <a:pt x="5254" y="198805"/>
                    <a:pt x="3435" y="198052"/>
                    <a:pt x="2094" y="196711"/>
                  </a:cubicBezTo>
                  <a:cubicBezTo>
                    <a:pt x="753" y="195370"/>
                    <a:pt x="0" y="193551"/>
                    <a:pt x="0" y="191655"/>
                  </a:cubicBezTo>
                  <a:lnTo>
                    <a:pt x="0" y="7150"/>
                  </a:lnTo>
                  <a:cubicBezTo>
                    <a:pt x="0" y="5254"/>
                    <a:pt x="753" y="3435"/>
                    <a:pt x="2094" y="2094"/>
                  </a:cubicBezTo>
                  <a:cubicBezTo>
                    <a:pt x="3435" y="753"/>
                    <a:pt x="5254" y="0"/>
                    <a:pt x="7150" y="0"/>
                  </a:cubicBezTo>
                  <a:close/>
                </a:path>
              </a:pathLst>
            </a:custGeom>
            <a:solidFill>
              <a:srgbClr val="4BACC6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91694" cy="21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Acciones Tomadas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93612" y="3343553"/>
            <a:ext cx="4412923" cy="577214"/>
            <a:chOff x="0" y="0"/>
            <a:chExt cx="1519906" cy="1988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9906" cy="198805"/>
            </a:xfrm>
            <a:custGeom>
              <a:avLst/>
              <a:gdLst/>
              <a:ahLst/>
              <a:cxnLst/>
              <a:rect r="r" b="b" t="t" l="l"/>
              <a:pathLst>
                <a:path h="198805" w="1519906">
                  <a:moveTo>
                    <a:pt x="7017" y="0"/>
                  </a:moveTo>
                  <a:lnTo>
                    <a:pt x="1512889" y="0"/>
                  </a:lnTo>
                  <a:cubicBezTo>
                    <a:pt x="1514750" y="0"/>
                    <a:pt x="1516535" y="739"/>
                    <a:pt x="1517851" y="2055"/>
                  </a:cubicBezTo>
                  <a:cubicBezTo>
                    <a:pt x="1519167" y="3371"/>
                    <a:pt x="1519906" y="5156"/>
                    <a:pt x="1519906" y="7017"/>
                  </a:cubicBezTo>
                  <a:lnTo>
                    <a:pt x="1519906" y="191787"/>
                  </a:lnTo>
                  <a:cubicBezTo>
                    <a:pt x="1519906" y="193649"/>
                    <a:pt x="1519167" y="195434"/>
                    <a:pt x="1517851" y="196750"/>
                  </a:cubicBezTo>
                  <a:cubicBezTo>
                    <a:pt x="1516535" y="198066"/>
                    <a:pt x="1514750" y="198805"/>
                    <a:pt x="1512889" y="198805"/>
                  </a:cubicBezTo>
                  <a:lnTo>
                    <a:pt x="7017" y="198805"/>
                  </a:lnTo>
                  <a:cubicBezTo>
                    <a:pt x="5156" y="198805"/>
                    <a:pt x="3371" y="198066"/>
                    <a:pt x="2055" y="196750"/>
                  </a:cubicBezTo>
                  <a:cubicBezTo>
                    <a:pt x="739" y="195434"/>
                    <a:pt x="0" y="193649"/>
                    <a:pt x="0" y="191787"/>
                  </a:cubicBezTo>
                  <a:lnTo>
                    <a:pt x="0" y="7017"/>
                  </a:lnTo>
                  <a:cubicBezTo>
                    <a:pt x="0" y="5156"/>
                    <a:pt x="739" y="3371"/>
                    <a:pt x="2055" y="2055"/>
                  </a:cubicBezTo>
                  <a:cubicBezTo>
                    <a:pt x="3371" y="739"/>
                    <a:pt x="5156" y="0"/>
                    <a:pt x="7017" y="0"/>
                  </a:cubicBezTo>
                  <a:close/>
                </a:path>
              </a:pathLst>
            </a:custGeom>
            <a:solidFill>
              <a:srgbClr val="4BACC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519906" cy="21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Problemas de Equipo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67282" y="1576526"/>
            <a:ext cx="15953435" cy="80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2"/>
              </a:lnSpc>
              <a:spcBef>
                <a:spcPct val="0"/>
              </a:spcBef>
            </a:pPr>
            <a:r>
              <a:rPr lang="en-US" sz="4712" spc="46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Obstáculos Presentados Durante el Desarrollo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393612" y="4144570"/>
            <a:ext cx="4412923" cy="929063"/>
            <a:chOff x="0" y="0"/>
            <a:chExt cx="1519906" cy="319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19906" cy="319989"/>
            </a:xfrm>
            <a:custGeom>
              <a:avLst/>
              <a:gdLst/>
              <a:ahLst/>
              <a:cxnLst/>
              <a:rect r="r" b="b" t="t" l="l"/>
              <a:pathLst>
                <a:path h="319989" w="1519906">
                  <a:moveTo>
                    <a:pt x="7017" y="0"/>
                  </a:moveTo>
                  <a:lnTo>
                    <a:pt x="1512889" y="0"/>
                  </a:lnTo>
                  <a:cubicBezTo>
                    <a:pt x="1514750" y="0"/>
                    <a:pt x="1516535" y="739"/>
                    <a:pt x="1517851" y="2055"/>
                  </a:cubicBezTo>
                  <a:cubicBezTo>
                    <a:pt x="1519167" y="3371"/>
                    <a:pt x="1519906" y="5156"/>
                    <a:pt x="1519906" y="7017"/>
                  </a:cubicBezTo>
                  <a:lnTo>
                    <a:pt x="1519906" y="312972"/>
                  </a:lnTo>
                  <a:cubicBezTo>
                    <a:pt x="1519906" y="314833"/>
                    <a:pt x="1519167" y="316618"/>
                    <a:pt x="1517851" y="317934"/>
                  </a:cubicBezTo>
                  <a:cubicBezTo>
                    <a:pt x="1516535" y="319250"/>
                    <a:pt x="1514750" y="319989"/>
                    <a:pt x="1512889" y="319989"/>
                  </a:cubicBezTo>
                  <a:lnTo>
                    <a:pt x="7017" y="319989"/>
                  </a:lnTo>
                  <a:cubicBezTo>
                    <a:pt x="5156" y="319989"/>
                    <a:pt x="3371" y="319250"/>
                    <a:pt x="2055" y="317934"/>
                  </a:cubicBezTo>
                  <a:cubicBezTo>
                    <a:pt x="739" y="316618"/>
                    <a:pt x="0" y="314833"/>
                    <a:pt x="0" y="312972"/>
                  </a:cubicBezTo>
                  <a:lnTo>
                    <a:pt x="0" y="7017"/>
                  </a:lnTo>
                  <a:cubicBezTo>
                    <a:pt x="0" y="5156"/>
                    <a:pt x="739" y="3371"/>
                    <a:pt x="2055" y="2055"/>
                  </a:cubicBezTo>
                  <a:cubicBezTo>
                    <a:pt x="3371" y="739"/>
                    <a:pt x="5156" y="0"/>
                    <a:pt x="7017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519906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Diferencias en la interpretación de los requisitos.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93612" y="5319119"/>
            <a:ext cx="4412923" cy="929063"/>
            <a:chOff x="0" y="0"/>
            <a:chExt cx="1519906" cy="3199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19906" cy="319989"/>
            </a:xfrm>
            <a:custGeom>
              <a:avLst/>
              <a:gdLst/>
              <a:ahLst/>
              <a:cxnLst/>
              <a:rect r="r" b="b" t="t" l="l"/>
              <a:pathLst>
                <a:path h="319989" w="1519906">
                  <a:moveTo>
                    <a:pt x="7017" y="0"/>
                  </a:moveTo>
                  <a:lnTo>
                    <a:pt x="1512889" y="0"/>
                  </a:lnTo>
                  <a:cubicBezTo>
                    <a:pt x="1514750" y="0"/>
                    <a:pt x="1516535" y="739"/>
                    <a:pt x="1517851" y="2055"/>
                  </a:cubicBezTo>
                  <a:cubicBezTo>
                    <a:pt x="1519167" y="3371"/>
                    <a:pt x="1519906" y="5156"/>
                    <a:pt x="1519906" y="7017"/>
                  </a:cubicBezTo>
                  <a:lnTo>
                    <a:pt x="1519906" y="312972"/>
                  </a:lnTo>
                  <a:cubicBezTo>
                    <a:pt x="1519906" y="314833"/>
                    <a:pt x="1519167" y="316618"/>
                    <a:pt x="1517851" y="317934"/>
                  </a:cubicBezTo>
                  <a:cubicBezTo>
                    <a:pt x="1516535" y="319250"/>
                    <a:pt x="1514750" y="319989"/>
                    <a:pt x="1512889" y="319989"/>
                  </a:cubicBezTo>
                  <a:lnTo>
                    <a:pt x="7017" y="319989"/>
                  </a:lnTo>
                  <a:cubicBezTo>
                    <a:pt x="5156" y="319989"/>
                    <a:pt x="3371" y="319250"/>
                    <a:pt x="2055" y="317934"/>
                  </a:cubicBezTo>
                  <a:cubicBezTo>
                    <a:pt x="739" y="316618"/>
                    <a:pt x="0" y="314833"/>
                    <a:pt x="0" y="312972"/>
                  </a:cubicBezTo>
                  <a:lnTo>
                    <a:pt x="0" y="7017"/>
                  </a:lnTo>
                  <a:cubicBezTo>
                    <a:pt x="0" y="5156"/>
                    <a:pt x="739" y="3371"/>
                    <a:pt x="2055" y="2055"/>
                  </a:cubicBezTo>
                  <a:cubicBezTo>
                    <a:pt x="3371" y="739"/>
                    <a:pt x="5156" y="0"/>
                    <a:pt x="7017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519906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Inexperiencia del equipo con la metodología Scrum.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393612" y="6516417"/>
            <a:ext cx="4412923" cy="929063"/>
            <a:chOff x="0" y="0"/>
            <a:chExt cx="1519906" cy="3199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19906" cy="319989"/>
            </a:xfrm>
            <a:custGeom>
              <a:avLst/>
              <a:gdLst/>
              <a:ahLst/>
              <a:cxnLst/>
              <a:rect r="r" b="b" t="t" l="l"/>
              <a:pathLst>
                <a:path h="319989" w="1519906">
                  <a:moveTo>
                    <a:pt x="7017" y="0"/>
                  </a:moveTo>
                  <a:lnTo>
                    <a:pt x="1512889" y="0"/>
                  </a:lnTo>
                  <a:cubicBezTo>
                    <a:pt x="1514750" y="0"/>
                    <a:pt x="1516535" y="739"/>
                    <a:pt x="1517851" y="2055"/>
                  </a:cubicBezTo>
                  <a:cubicBezTo>
                    <a:pt x="1519167" y="3371"/>
                    <a:pt x="1519906" y="5156"/>
                    <a:pt x="1519906" y="7017"/>
                  </a:cubicBezTo>
                  <a:lnTo>
                    <a:pt x="1519906" y="312972"/>
                  </a:lnTo>
                  <a:cubicBezTo>
                    <a:pt x="1519906" y="314833"/>
                    <a:pt x="1519167" y="316618"/>
                    <a:pt x="1517851" y="317934"/>
                  </a:cubicBezTo>
                  <a:cubicBezTo>
                    <a:pt x="1516535" y="319250"/>
                    <a:pt x="1514750" y="319989"/>
                    <a:pt x="1512889" y="319989"/>
                  </a:cubicBezTo>
                  <a:lnTo>
                    <a:pt x="7017" y="319989"/>
                  </a:lnTo>
                  <a:cubicBezTo>
                    <a:pt x="5156" y="319989"/>
                    <a:pt x="3371" y="319250"/>
                    <a:pt x="2055" y="317934"/>
                  </a:cubicBezTo>
                  <a:cubicBezTo>
                    <a:pt x="739" y="316618"/>
                    <a:pt x="0" y="314833"/>
                    <a:pt x="0" y="312972"/>
                  </a:cubicBezTo>
                  <a:lnTo>
                    <a:pt x="0" y="7017"/>
                  </a:lnTo>
                  <a:cubicBezTo>
                    <a:pt x="0" y="5156"/>
                    <a:pt x="739" y="3371"/>
                    <a:pt x="2055" y="2055"/>
                  </a:cubicBezTo>
                  <a:cubicBezTo>
                    <a:pt x="3371" y="739"/>
                    <a:pt x="5156" y="0"/>
                    <a:pt x="7017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519906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Problemas de Coordinación y Participación del Equipo.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994359" y="4120405"/>
            <a:ext cx="4381194" cy="929063"/>
            <a:chOff x="0" y="0"/>
            <a:chExt cx="1508978" cy="31998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08978" cy="319989"/>
            </a:xfrm>
            <a:custGeom>
              <a:avLst/>
              <a:gdLst/>
              <a:ahLst/>
              <a:cxnLst/>
              <a:rect r="r" b="b" t="t" l="l"/>
              <a:pathLst>
                <a:path h="319989" w="1508978">
                  <a:moveTo>
                    <a:pt x="7068" y="0"/>
                  </a:moveTo>
                  <a:lnTo>
                    <a:pt x="1501910" y="0"/>
                  </a:lnTo>
                  <a:cubicBezTo>
                    <a:pt x="1505813" y="0"/>
                    <a:pt x="1508978" y="3165"/>
                    <a:pt x="1508978" y="7068"/>
                  </a:cubicBezTo>
                  <a:lnTo>
                    <a:pt x="1508978" y="312921"/>
                  </a:lnTo>
                  <a:cubicBezTo>
                    <a:pt x="1508978" y="316825"/>
                    <a:pt x="1505813" y="319989"/>
                    <a:pt x="1501910" y="319989"/>
                  </a:cubicBezTo>
                  <a:lnTo>
                    <a:pt x="7068" y="319989"/>
                  </a:lnTo>
                  <a:cubicBezTo>
                    <a:pt x="3165" y="319989"/>
                    <a:pt x="0" y="316825"/>
                    <a:pt x="0" y="312921"/>
                  </a:cubicBezTo>
                  <a:lnTo>
                    <a:pt x="0" y="7068"/>
                  </a:lnTo>
                  <a:cubicBezTo>
                    <a:pt x="0" y="3165"/>
                    <a:pt x="3165" y="0"/>
                    <a:pt x="7068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508978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Dependencia de terceros para la obtención de datos.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994359" y="5209645"/>
            <a:ext cx="4381194" cy="1227709"/>
            <a:chOff x="0" y="0"/>
            <a:chExt cx="1508978" cy="4228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08978" cy="422849"/>
            </a:xfrm>
            <a:custGeom>
              <a:avLst/>
              <a:gdLst/>
              <a:ahLst/>
              <a:cxnLst/>
              <a:rect r="r" b="b" t="t" l="l"/>
              <a:pathLst>
                <a:path h="422849" w="1508978">
                  <a:moveTo>
                    <a:pt x="7068" y="0"/>
                  </a:moveTo>
                  <a:lnTo>
                    <a:pt x="1501910" y="0"/>
                  </a:lnTo>
                  <a:cubicBezTo>
                    <a:pt x="1505813" y="0"/>
                    <a:pt x="1508978" y="3165"/>
                    <a:pt x="1508978" y="7068"/>
                  </a:cubicBezTo>
                  <a:lnTo>
                    <a:pt x="1508978" y="415781"/>
                  </a:lnTo>
                  <a:cubicBezTo>
                    <a:pt x="1508978" y="419685"/>
                    <a:pt x="1505813" y="422849"/>
                    <a:pt x="1501910" y="422849"/>
                  </a:cubicBezTo>
                  <a:lnTo>
                    <a:pt x="7068" y="422849"/>
                  </a:lnTo>
                  <a:cubicBezTo>
                    <a:pt x="3165" y="422849"/>
                    <a:pt x="0" y="419685"/>
                    <a:pt x="0" y="415781"/>
                  </a:cubicBezTo>
                  <a:lnTo>
                    <a:pt x="0" y="7068"/>
                  </a:lnTo>
                  <a:cubicBezTo>
                    <a:pt x="0" y="3165"/>
                    <a:pt x="3165" y="0"/>
                    <a:pt x="7068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508978" cy="441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Dificultades con la integración de librerías Composer para la API de Transbank.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994359" y="6597530"/>
            <a:ext cx="4381194" cy="929063"/>
            <a:chOff x="0" y="0"/>
            <a:chExt cx="1508978" cy="31998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08978" cy="319989"/>
            </a:xfrm>
            <a:custGeom>
              <a:avLst/>
              <a:gdLst/>
              <a:ahLst/>
              <a:cxnLst/>
              <a:rect r="r" b="b" t="t" l="l"/>
              <a:pathLst>
                <a:path h="319989" w="1508978">
                  <a:moveTo>
                    <a:pt x="7068" y="0"/>
                  </a:moveTo>
                  <a:lnTo>
                    <a:pt x="1501910" y="0"/>
                  </a:lnTo>
                  <a:cubicBezTo>
                    <a:pt x="1505813" y="0"/>
                    <a:pt x="1508978" y="3165"/>
                    <a:pt x="1508978" y="7068"/>
                  </a:cubicBezTo>
                  <a:lnTo>
                    <a:pt x="1508978" y="312921"/>
                  </a:lnTo>
                  <a:cubicBezTo>
                    <a:pt x="1508978" y="316825"/>
                    <a:pt x="1505813" y="319989"/>
                    <a:pt x="1501910" y="319989"/>
                  </a:cubicBezTo>
                  <a:lnTo>
                    <a:pt x="7068" y="319989"/>
                  </a:lnTo>
                  <a:cubicBezTo>
                    <a:pt x="3165" y="319989"/>
                    <a:pt x="0" y="316825"/>
                    <a:pt x="0" y="312921"/>
                  </a:cubicBezTo>
                  <a:lnTo>
                    <a:pt x="0" y="7068"/>
                  </a:lnTo>
                  <a:cubicBezTo>
                    <a:pt x="0" y="3165"/>
                    <a:pt x="3165" y="0"/>
                    <a:pt x="7068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508978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Retrasos en la entrega de artefactos.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563376" y="4109031"/>
            <a:ext cx="4331012" cy="1589659"/>
            <a:chOff x="0" y="0"/>
            <a:chExt cx="1491694" cy="54751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91694" cy="547513"/>
            </a:xfrm>
            <a:custGeom>
              <a:avLst/>
              <a:gdLst/>
              <a:ahLst/>
              <a:cxnLst/>
              <a:rect r="r" b="b" t="t" l="l"/>
              <a:pathLst>
                <a:path h="547513" w="1491694">
                  <a:moveTo>
                    <a:pt x="7150" y="0"/>
                  </a:moveTo>
                  <a:lnTo>
                    <a:pt x="1484544" y="0"/>
                  </a:lnTo>
                  <a:cubicBezTo>
                    <a:pt x="1486440" y="0"/>
                    <a:pt x="1488259" y="753"/>
                    <a:pt x="1489600" y="2094"/>
                  </a:cubicBezTo>
                  <a:cubicBezTo>
                    <a:pt x="1490941" y="3435"/>
                    <a:pt x="1491694" y="5254"/>
                    <a:pt x="1491694" y="7150"/>
                  </a:cubicBezTo>
                  <a:lnTo>
                    <a:pt x="1491694" y="540363"/>
                  </a:lnTo>
                  <a:cubicBezTo>
                    <a:pt x="1491694" y="542259"/>
                    <a:pt x="1490941" y="544078"/>
                    <a:pt x="1489600" y="545419"/>
                  </a:cubicBezTo>
                  <a:cubicBezTo>
                    <a:pt x="1488259" y="546760"/>
                    <a:pt x="1486440" y="547513"/>
                    <a:pt x="1484544" y="547513"/>
                  </a:cubicBezTo>
                  <a:lnTo>
                    <a:pt x="7150" y="547513"/>
                  </a:lnTo>
                  <a:cubicBezTo>
                    <a:pt x="5254" y="547513"/>
                    <a:pt x="3435" y="546760"/>
                    <a:pt x="2094" y="545419"/>
                  </a:cubicBezTo>
                  <a:cubicBezTo>
                    <a:pt x="753" y="544078"/>
                    <a:pt x="0" y="542259"/>
                    <a:pt x="0" y="540363"/>
                  </a:cubicBezTo>
                  <a:lnTo>
                    <a:pt x="0" y="7150"/>
                  </a:lnTo>
                  <a:cubicBezTo>
                    <a:pt x="0" y="5254"/>
                    <a:pt x="753" y="3435"/>
                    <a:pt x="2094" y="2094"/>
                  </a:cubicBezTo>
                  <a:cubicBezTo>
                    <a:pt x="3435" y="753"/>
                    <a:pt x="5254" y="0"/>
                    <a:pt x="715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491694" cy="566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Se realizaron sesiones de ayuda y reasignación de tareas para garantizar el avance del proyecto.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563376" y="5855821"/>
            <a:ext cx="4331012" cy="1589659"/>
            <a:chOff x="0" y="0"/>
            <a:chExt cx="1491694" cy="54751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91694" cy="547513"/>
            </a:xfrm>
            <a:custGeom>
              <a:avLst/>
              <a:gdLst/>
              <a:ahLst/>
              <a:cxnLst/>
              <a:rect r="r" b="b" t="t" l="l"/>
              <a:pathLst>
                <a:path h="547513" w="1491694">
                  <a:moveTo>
                    <a:pt x="7150" y="0"/>
                  </a:moveTo>
                  <a:lnTo>
                    <a:pt x="1484544" y="0"/>
                  </a:lnTo>
                  <a:cubicBezTo>
                    <a:pt x="1486440" y="0"/>
                    <a:pt x="1488259" y="753"/>
                    <a:pt x="1489600" y="2094"/>
                  </a:cubicBezTo>
                  <a:cubicBezTo>
                    <a:pt x="1490941" y="3435"/>
                    <a:pt x="1491694" y="5254"/>
                    <a:pt x="1491694" y="7150"/>
                  </a:cubicBezTo>
                  <a:lnTo>
                    <a:pt x="1491694" y="540363"/>
                  </a:lnTo>
                  <a:cubicBezTo>
                    <a:pt x="1491694" y="542259"/>
                    <a:pt x="1490941" y="544078"/>
                    <a:pt x="1489600" y="545419"/>
                  </a:cubicBezTo>
                  <a:cubicBezTo>
                    <a:pt x="1488259" y="546760"/>
                    <a:pt x="1486440" y="547513"/>
                    <a:pt x="1484544" y="547513"/>
                  </a:cubicBezTo>
                  <a:lnTo>
                    <a:pt x="7150" y="547513"/>
                  </a:lnTo>
                  <a:cubicBezTo>
                    <a:pt x="5254" y="547513"/>
                    <a:pt x="3435" y="546760"/>
                    <a:pt x="2094" y="545419"/>
                  </a:cubicBezTo>
                  <a:cubicBezTo>
                    <a:pt x="753" y="544078"/>
                    <a:pt x="0" y="542259"/>
                    <a:pt x="0" y="540363"/>
                  </a:cubicBezTo>
                  <a:lnTo>
                    <a:pt x="0" y="7150"/>
                  </a:lnTo>
                  <a:cubicBezTo>
                    <a:pt x="0" y="5254"/>
                    <a:pt x="753" y="3435"/>
                    <a:pt x="2094" y="2094"/>
                  </a:cubicBezTo>
                  <a:cubicBezTo>
                    <a:pt x="3435" y="753"/>
                    <a:pt x="5254" y="0"/>
                    <a:pt x="715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491694" cy="566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Se mejoró la comunicación y coordinación interna para superar las dependencias y obtención de información.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393612" y="7671520"/>
            <a:ext cx="4412923" cy="1227709"/>
            <a:chOff x="0" y="0"/>
            <a:chExt cx="1519906" cy="42284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519906" cy="422849"/>
            </a:xfrm>
            <a:custGeom>
              <a:avLst/>
              <a:gdLst/>
              <a:ahLst/>
              <a:cxnLst/>
              <a:rect r="r" b="b" t="t" l="l"/>
              <a:pathLst>
                <a:path h="422849" w="1519906">
                  <a:moveTo>
                    <a:pt x="7017" y="0"/>
                  </a:moveTo>
                  <a:lnTo>
                    <a:pt x="1512889" y="0"/>
                  </a:lnTo>
                  <a:cubicBezTo>
                    <a:pt x="1514750" y="0"/>
                    <a:pt x="1516535" y="739"/>
                    <a:pt x="1517851" y="2055"/>
                  </a:cubicBezTo>
                  <a:cubicBezTo>
                    <a:pt x="1519167" y="3371"/>
                    <a:pt x="1519906" y="5156"/>
                    <a:pt x="1519906" y="7017"/>
                  </a:cubicBezTo>
                  <a:lnTo>
                    <a:pt x="1519906" y="415832"/>
                  </a:lnTo>
                  <a:cubicBezTo>
                    <a:pt x="1519906" y="417693"/>
                    <a:pt x="1519167" y="419478"/>
                    <a:pt x="1517851" y="420794"/>
                  </a:cubicBezTo>
                  <a:cubicBezTo>
                    <a:pt x="1516535" y="422110"/>
                    <a:pt x="1514750" y="422849"/>
                    <a:pt x="1512889" y="422849"/>
                  </a:cubicBezTo>
                  <a:lnTo>
                    <a:pt x="7017" y="422849"/>
                  </a:lnTo>
                  <a:cubicBezTo>
                    <a:pt x="5156" y="422849"/>
                    <a:pt x="3371" y="422110"/>
                    <a:pt x="2055" y="420794"/>
                  </a:cubicBezTo>
                  <a:cubicBezTo>
                    <a:pt x="739" y="419478"/>
                    <a:pt x="0" y="417693"/>
                    <a:pt x="0" y="415832"/>
                  </a:cubicBezTo>
                  <a:lnTo>
                    <a:pt x="0" y="7017"/>
                  </a:lnTo>
                  <a:cubicBezTo>
                    <a:pt x="0" y="5156"/>
                    <a:pt x="739" y="3371"/>
                    <a:pt x="2055" y="2055"/>
                  </a:cubicBezTo>
                  <a:cubicBezTo>
                    <a:pt x="3371" y="739"/>
                    <a:pt x="5156" y="0"/>
                    <a:pt x="7017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519906" cy="441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Sobrecarga académica y dificultades para gestionar el tiempo.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994359" y="7671520"/>
            <a:ext cx="4381194" cy="929063"/>
            <a:chOff x="0" y="0"/>
            <a:chExt cx="1508978" cy="31998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508978" cy="319989"/>
            </a:xfrm>
            <a:custGeom>
              <a:avLst/>
              <a:gdLst/>
              <a:ahLst/>
              <a:cxnLst/>
              <a:rect r="r" b="b" t="t" l="l"/>
              <a:pathLst>
                <a:path h="319989" w="1508978">
                  <a:moveTo>
                    <a:pt x="7068" y="0"/>
                  </a:moveTo>
                  <a:lnTo>
                    <a:pt x="1501910" y="0"/>
                  </a:lnTo>
                  <a:cubicBezTo>
                    <a:pt x="1505813" y="0"/>
                    <a:pt x="1508978" y="3165"/>
                    <a:pt x="1508978" y="7068"/>
                  </a:cubicBezTo>
                  <a:lnTo>
                    <a:pt x="1508978" y="312921"/>
                  </a:lnTo>
                  <a:cubicBezTo>
                    <a:pt x="1508978" y="316825"/>
                    <a:pt x="1505813" y="319989"/>
                    <a:pt x="1501910" y="319989"/>
                  </a:cubicBezTo>
                  <a:lnTo>
                    <a:pt x="7068" y="319989"/>
                  </a:lnTo>
                  <a:cubicBezTo>
                    <a:pt x="3165" y="319989"/>
                    <a:pt x="0" y="316825"/>
                    <a:pt x="0" y="312921"/>
                  </a:cubicBezTo>
                  <a:lnTo>
                    <a:pt x="0" y="7068"/>
                  </a:lnTo>
                  <a:cubicBezTo>
                    <a:pt x="0" y="3165"/>
                    <a:pt x="3165" y="0"/>
                    <a:pt x="7068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508978" cy="339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Errores graves en los artefactos entregados.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994359" y="8762508"/>
            <a:ext cx="4381194" cy="1227709"/>
            <a:chOff x="0" y="0"/>
            <a:chExt cx="1508978" cy="42284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08978" cy="422849"/>
            </a:xfrm>
            <a:custGeom>
              <a:avLst/>
              <a:gdLst/>
              <a:ahLst/>
              <a:cxnLst/>
              <a:rect r="r" b="b" t="t" l="l"/>
              <a:pathLst>
                <a:path h="422849" w="1508978">
                  <a:moveTo>
                    <a:pt x="7068" y="0"/>
                  </a:moveTo>
                  <a:lnTo>
                    <a:pt x="1501910" y="0"/>
                  </a:lnTo>
                  <a:cubicBezTo>
                    <a:pt x="1505813" y="0"/>
                    <a:pt x="1508978" y="3165"/>
                    <a:pt x="1508978" y="7068"/>
                  </a:cubicBezTo>
                  <a:lnTo>
                    <a:pt x="1508978" y="415781"/>
                  </a:lnTo>
                  <a:cubicBezTo>
                    <a:pt x="1508978" y="419685"/>
                    <a:pt x="1505813" y="422849"/>
                    <a:pt x="1501910" y="422849"/>
                  </a:cubicBezTo>
                  <a:lnTo>
                    <a:pt x="7068" y="422849"/>
                  </a:lnTo>
                  <a:cubicBezTo>
                    <a:pt x="3165" y="422849"/>
                    <a:pt x="0" y="419685"/>
                    <a:pt x="0" y="415781"/>
                  </a:cubicBezTo>
                  <a:lnTo>
                    <a:pt x="0" y="7068"/>
                  </a:lnTo>
                  <a:cubicBezTo>
                    <a:pt x="0" y="3165"/>
                    <a:pt x="3165" y="0"/>
                    <a:pt x="7068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508978" cy="441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Complejidad en la obtención de fotografías y ubicaciones satelitales de capillas.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563376" y="7635980"/>
            <a:ext cx="4331012" cy="1589659"/>
            <a:chOff x="0" y="0"/>
            <a:chExt cx="1491694" cy="54751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491694" cy="547513"/>
            </a:xfrm>
            <a:custGeom>
              <a:avLst/>
              <a:gdLst/>
              <a:ahLst/>
              <a:cxnLst/>
              <a:rect r="r" b="b" t="t" l="l"/>
              <a:pathLst>
                <a:path h="547513" w="1491694">
                  <a:moveTo>
                    <a:pt x="7150" y="0"/>
                  </a:moveTo>
                  <a:lnTo>
                    <a:pt x="1484544" y="0"/>
                  </a:lnTo>
                  <a:cubicBezTo>
                    <a:pt x="1486440" y="0"/>
                    <a:pt x="1488259" y="753"/>
                    <a:pt x="1489600" y="2094"/>
                  </a:cubicBezTo>
                  <a:cubicBezTo>
                    <a:pt x="1490941" y="3435"/>
                    <a:pt x="1491694" y="5254"/>
                    <a:pt x="1491694" y="7150"/>
                  </a:cubicBezTo>
                  <a:lnTo>
                    <a:pt x="1491694" y="540363"/>
                  </a:lnTo>
                  <a:cubicBezTo>
                    <a:pt x="1491694" y="542259"/>
                    <a:pt x="1490941" y="544078"/>
                    <a:pt x="1489600" y="545419"/>
                  </a:cubicBezTo>
                  <a:cubicBezTo>
                    <a:pt x="1488259" y="546760"/>
                    <a:pt x="1486440" y="547513"/>
                    <a:pt x="1484544" y="547513"/>
                  </a:cubicBezTo>
                  <a:lnTo>
                    <a:pt x="7150" y="547513"/>
                  </a:lnTo>
                  <a:cubicBezTo>
                    <a:pt x="5254" y="547513"/>
                    <a:pt x="3435" y="546760"/>
                    <a:pt x="2094" y="545419"/>
                  </a:cubicBezTo>
                  <a:cubicBezTo>
                    <a:pt x="753" y="544078"/>
                    <a:pt x="0" y="542259"/>
                    <a:pt x="0" y="540363"/>
                  </a:cubicBezTo>
                  <a:lnTo>
                    <a:pt x="0" y="7150"/>
                  </a:lnTo>
                  <a:cubicBezTo>
                    <a:pt x="0" y="5254"/>
                    <a:pt x="753" y="3435"/>
                    <a:pt x="2094" y="2094"/>
                  </a:cubicBezTo>
                  <a:cubicBezTo>
                    <a:pt x="3435" y="753"/>
                    <a:pt x="5254" y="0"/>
                    <a:pt x="7150" y="0"/>
                  </a:cubicBezTo>
                  <a:close/>
                </a:path>
              </a:pathLst>
            </a:custGeom>
            <a:solidFill>
              <a:srgbClr val="BFE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491694" cy="566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Se ajustaron horarios y priorizaron tareas según la disponibilidad y cargas académicas del equipo.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391195" y="198802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5" y="0"/>
                </a:lnTo>
                <a:lnTo>
                  <a:pt x="979685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594430" y="309118"/>
            <a:ext cx="4922445" cy="1017449"/>
          </a:xfrm>
          <a:custGeom>
            <a:avLst/>
            <a:gdLst/>
            <a:ahLst/>
            <a:cxnLst/>
            <a:rect r="r" b="b" t="t" l="l"/>
            <a:pathLst>
              <a:path h="1017449" w="4922445">
                <a:moveTo>
                  <a:pt x="0" y="0"/>
                </a:moveTo>
                <a:lnTo>
                  <a:pt x="4922445" y="0"/>
                </a:lnTo>
                <a:lnTo>
                  <a:pt x="4922445" y="1017449"/>
                </a:lnTo>
                <a:lnTo>
                  <a:pt x="0" y="1017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3801" r="0" b="-190001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199961" y="116405"/>
            <a:ext cx="17888078" cy="100541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8032" y="2090824"/>
            <a:ext cx="7971935" cy="6892884"/>
            <a:chOff x="0" y="0"/>
            <a:chExt cx="10629247" cy="91905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629247" cy="9190513"/>
              <a:chOff x="0" y="0"/>
              <a:chExt cx="1014292" cy="87700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14292" cy="877001"/>
              </a:xfrm>
              <a:custGeom>
                <a:avLst/>
                <a:gdLst/>
                <a:ahLst/>
                <a:cxnLst/>
                <a:rect r="r" b="b" t="t" l="l"/>
                <a:pathLst>
                  <a:path h="877001" w="1014292">
                    <a:moveTo>
                      <a:pt x="0" y="0"/>
                    </a:moveTo>
                    <a:lnTo>
                      <a:pt x="1014292" y="0"/>
                    </a:lnTo>
                    <a:lnTo>
                      <a:pt x="1014292" y="877001"/>
                    </a:lnTo>
                    <a:lnTo>
                      <a:pt x="0" y="877001"/>
                    </a:lnTo>
                    <a:close/>
                  </a:path>
                </a:pathLst>
              </a:custGeom>
              <a:solidFill>
                <a:srgbClr val="4BACC6">
                  <a:alpha val="82745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014292" cy="89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91517" y="539496"/>
              <a:ext cx="9446214" cy="8111520"/>
              <a:chOff x="0" y="0"/>
              <a:chExt cx="1368163" cy="11748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68163" cy="1174850"/>
              </a:xfrm>
              <a:custGeom>
                <a:avLst/>
                <a:gdLst/>
                <a:ahLst/>
                <a:cxnLst/>
                <a:rect r="r" b="b" t="t" l="l"/>
                <a:pathLst>
                  <a:path h="1174850" w="1368163">
                    <a:moveTo>
                      <a:pt x="0" y="0"/>
                    </a:moveTo>
                    <a:lnTo>
                      <a:pt x="1368163" y="0"/>
                    </a:lnTo>
                    <a:lnTo>
                      <a:pt x="1368163" y="1174850"/>
                    </a:lnTo>
                    <a:lnTo>
                      <a:pt x="0" y="11748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09550"/>
                <a:ext cx="1368163" cy="1384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8512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5613673" y="3422343"/>
            <a:ext cx="7060654" cy="409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sz="7884" spc="110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GRACIAS POR SU ATENCIÓN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38858" y="309118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4" y="0"/>
                </a:lnTo>
                <a:lnTo>
                  <a:pt x="979684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594430" y="309118"/>
            <a:ext cx="4922445" cy="1017449"/>
          </a:xfrm>
          <a:custGeom>
            <a:avLst/>
            <a:gdLst/>
            <a:ahLst/>
            <a:cxnLst/>
            <a:rect r="r" b="b" t="t" l="l"/>
            <a:pathLst>
              <a:path h="1017449" w="4922445">
                <a:moveTo>
                  <a:pt x="0" y="0"/>
                </a:moveTo>
                <a:lnTo>
                  <a:pt x="4922445" y="0"/>
                </a:lnTo>
                <a:lnTo>
                  <a:pt x="4922445" y="1017449"/>
                </a:lnTo>
                <a:lnTo>
                  <a:pt x="0" y="1017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3801" r="0" b="-190001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2746786" y="7296040"/>
            <a:ext cx="7092705" cy="709270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D9E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930344" y="8740078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07859" y="-2006708"/>
            <a:ext cx="9017542" cy="9017542"/>
          </a:xfrm>
          <a:custGeom>
            <a:avLst/>
            <a:gdLst/>
            <a:ahLst/>
            <a:cxnLst/>
            <a:rect r="r" b="b" t="t" l="l"/>
            <a:pathLst>
              <a:path h="9017542" w="9017542">
                <a:moveTo>
                  <a:pt x="0" y="0"/>
                </a:moveTo>
                <a:lnTo>
                  <a:pt x="9017542" y="0"/>
                </a:lnTo>
                <a:lnTo>
                  <a:pt x="9017542" y="9017542"/>
                </a:lnTo>
                <a:lnTo>
                  <a:pt x="0" y="90175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29187" y="4632463"/>
            <a:ext cx="2479684" cy="2099841"/>
            <a:chOff x="0" y="0"/>
            <a:chExt cx="406400" cy="3441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344147"/>
            </a:xfrm>
            <a:custGeom>
              <a:avLst/>
              <a:gdLst/>
              <a:ahLst/>
              <a:cxnLst/>
              <a:rect r="r" b="b" t="t" l="l"/>
              <a:pathLst>
                <a:path h="344147" w="406400">
                  <a:moveTo>
                    <a:pt x="121763" y="0"/>
                  </a:moveTo>
                  <a:lnTo>
                    <a:pt x="284637" y="0"/>
                  </a:lnTo>
                  <a:cubicBezTo>
                    <a:pt x="316930" y="0"/>
                    <a:pt x="347901" y="12829"/>
                    <a:pt x="370736" y="35664"/>
                  </a:cubicBezTo>
                  <a:cubicBezTo>
                    <a:pt x="393571" y="58499"/>
                    <a:pt x="406400" y="89470"/>
                    <a:pt x="406400" y="121763"/>
                  </a:cubicBezTo>
                  <a:lnTo>
                    <a:pt x="406400" y="222383"/>
                  </a:lnTo>
                  <a:cubicBezTo>
                    <a:pt x="406400" y="254677"/>
                    <a:pt x="393571" y="285648"/>
                    <a:pt x="370736" y="308483"/>
                  </a:cubicBezTo>
                  <a:cubicBezTo>
                    <a:pt x="347901" y="331318"/>
                    <a:pt x="316930" y="344147"/>
                    <a:pt x="284637" y="344147"/>
                  </a:cubicBezTo>
                  <a:lnTo>
                    <a:pt x="121763" y="344147"/>
                  </a:lnTo>
                  <a:cubicBezTo>
                    <a:pt x="89470" y="344147"/>
                    <a:pt x="58499" y="331318"/>
                    <a:pt x="35664" y="308483"/>
                  </a:cubicBezTo>
                  <a:cubicBezTo>
                    <a:pt x="12829" y="285648"/>
                    <a:pt x="0" y="254677"/>
                    <a:pt x="0" y="222383"/>
                  </a:cubicBezTo>
                  <a:lnTo>
                    <a:pt x="0" y="121763"/>
                  </a:lnTo>
                  <a:cubicBezTo>
                    <a:pt x="0" y="89470"/>
                    <a:pt x="12829" y="58499"/>
                    <a:pt x="35664" y="35664"/>
                  </a:cubicBezTo>
                  <a:cubicBezTo>
                    <a:pt x="58499" y="12829"/>
                    <a:pt x="89470" y="0"/>
                    <a:pt x="121763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06400" cy="363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390201" y="3886082"/>
            <a:ext cx="1557658" cy="1551573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861" t="-12854" r="-885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9187" y="7583428"/>
            <a:ext cx="2479684" cy="2099841"/>
            <a:chOff x="0" y="0"/>
            <a:chExt cx="406400" cy="3441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344147"/>
            </a:xfrm>
            <a:custGeom>
              <a:avLst/>
              <a:gdLst/>
              <a:ahLst/>
              <a:cxnLst/>
              <a:rect r="r" b="b" t="t" l="l"/>
              <a:pathLst>
                <a:path h="344147" w="406400">
                  <a:moveTo>
                    <a:pt x="121763" y="0"/>
                  </a:moveTo>
                  <a:lnTo>
                    <a:pt x="284637" y="0"/>
                  </a:lnTo>
                  <a:cubicBezTo>
                    <a:pt x="316930" y="0"/>
                    <a:pt x="347901" y="12829"/>
                    <a:pt x="370736" y="35664"/>
                  </a:cubicBezTo>
                  <a:cubicBezTo>
                    <a:pt x="393571" y="58499"/>
                    <a:pt x="406400" y="89470"/>
                    <a:pt x="406400" y="121763"/>
                  </a:cubicBezTo>
                  <a:lnTo>
                    <a:pt x="406400" y="222383"/>
                  </a:lnTo>
                  <a:cubicBezTo>
                    <a:pt x="406400" y="254677"/>
                    <a:pt x="393571" y="285648"/>
                    <a:pt x="370736" y="308483"/>
                  </a:cubicBezTo>
                  <a:cubicBezTo>
                    <a:pt x="347901" y="331318"/>
                    <a:pt x="316930" y="344147"/>
                    <a:pt x="284637" y="344147"/>
                  </a:cubicBezTo>
                  <a:lnTo>
                    <a:pt x="121763" y="344147"/>
                  </a:lnTo>
                  <a:cubicBezTo>
                    <a:pt x="89470" y="344147"/>
                    <a:pt x="58499" y="331318"/>
                    <a:pt x="35664" y="308483"/>
                  </a:cubicBezTo>
                  <a:cubicBezTo>
                    <a:pt x="12829" y="285648"/>
                    <a:pt x="0" y="254677"/>
                    <a:pt x="0" y="222383"/>
                  </a:cubicBezTo>
                  <a:lnTo>
                    <a:pt x="0" y="121763"/>
                  </a:lnTo>
                  <a:cubicBezTo>
                    <a:pt x="0" y="89470"/>
                    <a:pt x="12829" y="58499"/>
                    <a:pt x="35664" y="35664"/>
                  </a:cubicBezTo>
                  <a:cubicBezTo>
                    <a:pt x="58499" y="12829"/>
                    <a:pt x="89470" y="0"/>
                    <a:pt x="121763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06400" cy="363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390201" y="6837046"/>
            <a:ext cx="1557658" cy="1551573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8946" r="223" b="-7782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43205" y="5476472"/>
            <a:ext cx="231027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</a:pPr>
            <a:r>
              <a:rPr lang="en-US" sz="2116" spc="105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Carlos Correa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4685" y="6272372"/>
            <a:ext cx="1947317" cy="26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737" spc="86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Jefe de Proyecto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9954" y="8480948"/>
            <a:ext cx="213677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</a:pPr>
            <a:r>
              <a:rPr lang="en-US" sz="2116" spc="105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Pamela Aldana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95371" y="8994284"/>
            <a:ext cx="1947317" cy="52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737" spc="86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Product Owner</a:t>
            </a:r>
          </a:p>
          <a:p>
            <a:pPr algn="ctr">
              <a:lnSpc>
                <a:spcPts val="2084"/>
              </a:lnSpc>
            </a:pPr>
            <a:r>
              <a:rPr lang="en-US" sz="1737" spc="86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Desarrollador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38858" y="309118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4" y="0"/>
                </a:lnTo>
                <a:lnTo>
                  <a:pt x="979684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72358" y="3197286"/>
            <a:ext cx="9017542" cy="9017542"/>
          </a:xfrm>
          <a:custGeom>
            <a:avLst/>
            <a:gdLst/>
            <a:ahLst/>
            <a:cxnLst/>
            <a:rect r="r" b="b" t="t" l="l"/>
            <a:pathLst>
              <a:path h="9017542" w="9017542">
                <a:moveTo>
                  <a:pt x="0" y="0"/>
                </a:moveTo>
                <a:lnTo>
                  <a:pt x="9017542" y="0"/>
                </a:lnTo>
                <a:lnTo>
                  <a:pt x="9017542" y="9017543"/>
                </a:lnTo>
                <a:lnTo>
                  <a:pt x="0" y="9017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004712" y="4633890"/>
            <a:ext cx="2479684" cy="2099841"/>
            <a:chOff x="0" y="0"/>
            <a:chExt cx="406400" cy="3441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400" cy="344147"/>
            </a:xfrm>
            <a:custGeom>
              <a:avLst/>
              <a:gdLst/>
              <a:ahLst/>
              <a:cxnLst/>
              <a:rect r="r" b="b" t="t" l="l"/>
              <a:pathLst>
                <a:path h="344147" w="406400">
                  <a:moveTo>
                    <a:pt x="121763" y="0"/>
                  </a:moveTo>
                  <a:lnTo>
                    <a:pt x="284637" y="0"/>
                  </a:lnTo>
                  <a:cubicBezTo>
                    <a:pt x="316930" y="0"/>
                    <a:pt x="347901" y="12829"/>
                    <a:pt x="370736" y="35664"/>
                  </a:cubicBezTo>
                  <a:cubicBezTo>
                    <a:pt x="393571" y="58499"/>
                    <a:pt x="406400" y="89470"/>
                    <a:pt x="406400" y="121763"/>
                  </a:cubicBezTo>
                  <a:lnTo>
                    <a:pt x="406400" y="222383"/>
                  </a:lnTo>
                  <a:cubicBezTo>
                    <a:pt x="406400" y="254677"/>
                    <a:pt x="393571" y="285648"/>
                    <a:pt x="370736" y="308483"/>
                  </a:cubicBezTo>
                  <a:cubicBezTo>
                    <a:pt x="347901" y="331318"/>
                    <a:pt x="316930" y="344147"/>
                    <a:pt x="284637" y="344147"/>
                  </a:cubicBezTo>
                  <a:lnTo>
                    <a:pt x="121763" y="344147"/>
                  </a:lnTo>
                  <a:cubicBezTo>
                    <a:pt x="89470" y="344147"/>
                    <a:pt x="58499" y="331318"/>
                    <a:pt x="35664" y="308483"/>
                  </a:cubicBezTo>
                  <a:cubicBezTo>
                    <a:pt x="12829" y="285648"/>
                    <a:pt x="0" y="254677"/>
                    <a:pt x="0" y="222383"/>
                  </a:cubicBezTo>
                  <a:lnTo>
                    <a:pt x="0" y="121763"/>
                  </a:lnTo>
                  <a:cubicBezTo>
                    <a:pt x="0" y="89470"/>
                    <a:pt x="12829" y="58499"/>
                    <a:pt x="35664" y="35664"/>
                  </a:cubicBezTo>
                  <a:cubicBezTo>
                    <a:pt x="58499" y="12829"/>
                    <a:pt x="89470" y="0"/>
                    <a:pt x="121763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06400" cy="363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465725" y="3887509"/>
            <a:ext cx="1557658" cy="1551573"/>
            <a:chOff x="0" y="0"/>
            <a:chExt cx="6502400" cy="6477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830" r="-3304" b="-83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114746" y="7584855"/>
            <a:ext cx="2479684" cy="2099841"/>
            <a:chOff x="0" y="0"/>
            <a:chExt cx="406400" cy="3441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6400" cy="344147"/>
            </a:xfrm>
            <a:custGeom>
              <a:avLst/>
              <a:gdLst/>
              <a:ahLst/>
              <a:cxnLst/>
              <a:rect r="r" b="b" t="t" l="l"/>
              <a:pathLst>
                <a:path h="344147" w="406400">
                  <a:moveTo>
                    <a:pt x="121763" y="0"/>
                  </a:moveTo>
                  <a:lnTo>
                    <a:pt x="284637" y="0"/>
                  </a:lnTo>
                  <a:cubicBezTo>
                    <a:pt x="316930" y="0"/>
                    <a:pt x="347901" y="12829"/>
                    <a:pt x="370736" y="35664"/>
                  </a:cubicBezTo>
                  <a:cubicBezTo>
                    <a:pt x="393571" y="58499"/>
                    <a:pt x="406400" y="89470"/>
                    <a:pt x="406400" y="121763"/>
                  </a:cubicBezTo>
                  <a:lnTo>
                    <a:pt x="406400" y="222383"/>
                  </a:lnTo>
                  <a:cubicBezTo>
                    <a:pt x="406400" y="254677"/>
                    <a:pt x="393571" y="285648"/>
                    <a:pt x="370736" y="308483"/>
                  </a:cubicBezTo>
                  <a:cubicBezTo>
                    <a:pt x="347901" y="331318"/>
                    <a:pt x="316930" y="344147"/>
                    <a:pt x="284637" y="344147"/>
                  </a:cubicBezTo>
                  <a:lnTo>
                    <a:pt x="121763" y="344147"/>
                  </a:lnTo>
                  <a:cubicBezTo>
                    <a:pt x="89470" y="344147"/>
                    <a:pt x="58499" y="331318"/>
                    <a:pt x="35664" y="308483"/>
                  </a:cubicBezTo>
                  <a:cubicBezTo>
                    <a:pt x="12829" y="285648"/>
                    <a:pt x="0" y="254677"/>
                    <a:pt x="0" y="222383"/>
                  </a:cubicBezTo>
                  <a:lnTo>
                    <a:pt x="0" y="121763"/>
                  </a:lnTo>
                  <a:cubicBezTo>
                    <a:pt x="0" y="89470"/>
                    <a:pt x="12829" y="58499"/>
                    <a:pt x="35664" y="35664"/>
                  </a:cubicBezTo>
                  <a:cubicBezTo>
                    <a:pt x="58499" y="12829"/>
                    <a:pt x="89470" y="0"/>
                    <a:pt x="121763" y="0"/>
                  </a:cubicBezTo>
                  <a:close/>
                </a:path>
              </a:pathLst>
            </a:custGeom>
            <a:solidFill>
              <a:srgbClr val="BFE5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06400" cy="363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0575759" y="6838473"/>
            <a:ext cx="1557658" cy="1551573"/>
            <a:chOff x="0" y="0"/>
            <a:chExt cx="6502400" cy="6477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4178" t="0" r="-867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0118729" y="5477899"/>
            <a:ext cx="231027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</a:pPr>
            <a:r>
              <a:rPr lang="en-US" sz="2116" spc="105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Jenifer Lopez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00209" y="6052759"/>
            <a:ext cx="1947317" cy="52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737" spc="86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Scrum Máster</a:t>
            </a:r>
          </a:p>
          <a:p>
            <a:pPr algn="ctr">
              <a:lnSpc>
                <a:spcPts val="2084"/>
              </a:lnSpc>
            </a:pPr>
            <a:r>
              <a:rPr lang="en-US" sz="1737" spc="86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Desarrollador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46618" y="8476562"/>
            <a:ext cx="261593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"/>
              </a:lnSpc>
            </a:pPr>
            <a:r>
              <a:rPr lang="en-US" sz="1916" spc="95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Enrique Ballestero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65725" y="9009962"/>
            <a:ext cx="1947317" cy="26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737" spc="86">
                <a:solidFill>
                  <a:srgbClr val="1A1A1A"/>
                </a:solidFill>
                <a:latin typeface="TT Drugs"/>
                <a:ea typeface="TT Drugs"/>
                <a:cs typeface="TT Drugs"/>
                <a:sym typeface="TT Drugs"/>
              </a:rPr>
              <a:t>Desarrollador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947858" y="1408069"/>
            <a:ext cx="10247604" cy="95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8"/>
              </a:lnSpc>
              <a:spcBef>
                <a:spcPct val="0"/>
              </a:spcBef>
            </a:pPr>
            <a:r>
              <a:rPr lang="en-US" sz="5600" spc="548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Integrantes del Proyecto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4408871" y="2972574"/>
            <a:ext cx="4444385" cy="1735169"/>
            <a:chOff x="0" y="0"/>
            <a:chExt cx="6146640" cy="239976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146673" cy="2399792"/>
            </a:xfrm>
            <a:custGeom>
              <a:avLst/>
              <a:gdLst/>
              <a:ahLst/>
              <a:cxnLst/>
              <a:rect r="r" b="b" t="t" l="l"/>
              <a:pathLst>
                <a:path h="2399792" w="6146673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556006" y="0"/>
                    <a:pt x="15240" y="540893"/>
                    <a:pt x="15240" y="1196086"/>
                  </a:cubicBezTo>
                  <a:cubicBezTo>
                    <a:pt x="15240" y="1409446"/>
                    <a:pt x="68580" y="1607439"/>
                    <a:pt x="167513" y="1782699"/>
                  </a:cubicBezTo>
                  <a:cubicBezTo>
                    <a:pt x="0" y="2262632"/>
                    <a:pt x="0" y="2262632"/>
                    <a:pt x="0" y="2262632"/>
                  </a:cubicBezTo>
                  <a:cubicBezTo>
                    <a:pt x="502666" y="2163572"/>
                    <a:pt x="502666" y="2163572"/>
                    <a:pt x="502666" y="2163572"/>
                  </a:cubicBezTo>
                  <a:cubicBezTo>
                    <a:pt x="700659" y="2308352"/>
                    <a:pt x="951992" y="2399792"/>
                    <a:pt x="1211072" y="2399792"/>
                  </a:cubicBezTo>
                  <a:cubicBezTo>
                    <a:pt x="4943221" y="2399792"/>
                    <a:pt x="4943221" y="2399792"/>
                    <a:pt x="4943221" y="2399792"/>
                  </a:cubicBezTo>
                  <a:cubicBezTo>
                    <a:pt x="5605907" y="2399792"/>
                    <a:pt x="6146673" y="1858899"/>
                    <a:pt x="6146673" y="1196086"/>
                  </a:cubicBezTo>
                  <a:cubicBezTo>
                    <a:pt x="6146673" y="540893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4866071" y="3110896"/>
            <a:ext cx="3498406" cy="176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Planificación del Proyecto</a:t>
            </a:r>
          </a:p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Coordinación de Equipos</a:t>
            </a:r>
          </a:p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Monitoreo del Progreso</a:t>
            </a:r>
          </a:p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Aseguramiento de Calidad</a:t>
            </a:r>
          </a:p>
          <a:p>
            <a:pPr algn="l" marL="0" indent="0" lvl="0">
              <a:lnSpc>
                <a:spcPts val="4474"/>
              </a:lnSpc>
              <a:spcBef>
                <a:spcPct val="0"/>
              </a:spcBef>
            </a:pPr>
          </a:p>
        </p:txBody>
      </p:sp>
      <p:grpSp>
        <p:nvGrpSpPr>
          <p:cNvPr name="Group 42" id="42"/>
          <p:cNvGrpSpPr/>
          <p:nvPr/>
        </p:nvGrpSpPr>
        <p:grpSpPr>
          <a:xfrm rot="0">
            <a:off x="12480583" y="2974001"/>
            <a:ext cx="4444385" cy="2063438"/>
            <a:chOff x="0" y="0"/>
            <a:chExt cx="6146640" cy="285376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146673" cy="2853793"/>
            </a:xfrm>
            <a:custGeom>
              <a:avLst/>
              <a:gdLst/>
              <a:ahLst/>
              <a:cxnLst/>
              <a:rect r="r" b="b" t="t" l="l"/>
              <a:pathLst>
                <a:path h="2853793" w="6146673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556006" y="0"/>
                    <a:pt x="15240" y="643222"/>
                    <a:pt x="15240" y="1422369"/>
                  </a:cubicBezTo>
                  <a:cubicBezTo>
                    <a:pt x="15240" y="1676093"/>
                    <a:pt x="68580" y="1911544"/>
                    <a:pt x="167513" y="2119960"/>
                  </a:cubicBezTo>
                  <a:cubicBezTo>
                    <a:pt x="0" y="2690690"/>
                    <a:pt x="0" y="2690690"/>
                    <a:pt x="0" y="2690690"/>
                  </a:cubicBezTo>
                  <a:cubicBezTo>
                    <a:pt x="502666" y="2572889"/>
                    <a:pt x="502666" y="2572889"/>
                    <a:pt x="502666" y="2572889"/>
                  </a:cubicBezTo>
                  <a:cubicBezTo>
                    <a:pt x="700659" y="2745060"/>
                    <a:pt x="951992" y="2853793"/>
                    <a:pt x="1211072" y="2853793"/>
                  </a:cubicBezTo>
                  <a:cubicBezTo>
                    <a:pt x="4943221" y="2853793"/>
                    <a:pt x="4943221" y="2853793"/>
                    <a:pt x="4943221" y="2853793"/>
                  </a:cubicBezTo>
                  <a:cubicBezTo>
                    <a:pt x="5605907" y="2853793"/>
                    <a:pt x="6146673" y="2210577"/>
                    <a:pt x="6146673" y="1422369"/>
                  </a:cubicBezTo>
                  <a:cubicBezTo>
                    <a:pt x="6146673" y="643222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4436377" y="5969462"/>
            <a:ext cx="4444385" cy="2082745"/>
            <a:chOff x="0" y="0"/>
            <a:chExt cx="6146640" cy="288046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146673" cy="2880494"/>
            </a:xfrm>
            <a:custGeom>
              <a:avLst/>
              <a:gdLst/>
              <a:ahLst/>
              <a:cxnLst/>
              <a:rect r="r" b="b" t="t" l="l"/>
              <a:pathLst>
                <a:path h="2880494" w="6146673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556006" y="0"/>
                    <a:pt x="15240" y="649241"/>
                    <a:pt x="15240" y="1435677"/>
                  </a:cubicBezTo>
                  <a:cubicBezTo>
                    <a:pt x="15240" y="1691776"/>
                    <a:pt x="68580" y="1929429"/>
                    <a:pt x="167513" y="2139796"/>
                  </a:cubicBezTo>
                  <a:cubicBezTo>
                    <a:pt x="0" y="2715866"/>
                    <a:pt x="0" y="2715866"/>
                    <a:pt x="0" y="2715866"/>
                  </a:cubicBezTo>
                  <a:cubicBezTo>
                    <a:pt x="502666" y="2596963"/>
                    <a:pt x="502666" y="2596963"/>
                    <a:pt x="502666" y="2596963"/>
                  </a:cubicBezTo>
                  <a:cubicBezTo>
                    <a:pt x="700659" y="2770744"/>
                    <a:pt x="951992" y="2880494"/>
                    <a:pt x="1211072" y="2880494"/>
                  </a:cubicBezTo>
                  <a:cubicBezTo>
                    <a:pt x="4943221" y="2880494"/>
                    <a:pt x="4943221" y="2880494"/>
                    <a:pt x="4943221" y="2880494"/>
                  </a:cubicBezTo>
                  <a:cubicBezTo>
                    <a:pt x="5605907" y="2880494"/>
                    <a:pt x="6146673" y="2231260"/>
                    <a:pt x="6146673" y="1435677"/>
                  </a:cubicBezTo>
                  <a:cubicBezTo>
                    <a:pt x="6146673" y="649241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3069373" y="3102798"/>
            <a:ext cx="3855595" cy="247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Facilitación de Scrum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Gestión de Obstáculos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Monitoreo de Sprints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Documentación Técnica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Desarrollo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Gestión del Repositorio</a:t>
            </a:r>
          </a:p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</a:p>
        </p:txBody>
      </p:sp>
      <p:grpSp>
        <p:nvGrpSpPr>
          <p:cNvPr name="Group 47" id="47"/>
          <p:cNvGrpSpPr/>
          <p:nvPr/>
        </p:nvGrpSpPr>
        <p:grpSpPr>
          <a:xfrm rot="0">
            <a:off x="12594430" y="5970889"/>
            <a:ext cx="4444385" cy="1735169"/>
            <a:chOff x="0" y="0"/>
            <a:chExt cx="6146640" cy="239976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146673" cy="2399792"/>
            </a:xfrm>
            <a:custGeom>
              <a:avLst/>
              <a:gdLst/>
              <a:ahLst/>
              <a:cxnLst/>
              <a:rect r="r" b="b" t="t" l="l"/>
              <a:pathLst>
                <a:path h="2399792" w="6146673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556006" y="0"/>
                    <a:pt x="15240" y="540893"/>
                    <a:pt x="15240" y="1196086"/>
                  </a:cubicBezTo>
                  <a:cubicBezTo>
                    <a:pt x="15240" y="1409446"/>
                    <a:pt x="68580" y="1607439"/>
                    <a:pt x="167513" y="1782699"/>
                  </a:cubicBezTo>
                  <a:cubicBezTo>
                    <a:pt x="0" y="2262632"/>
                    <a:pt x="0" y="2262632"/>
                    <a:pt x="0" y="2262632"/>
                  </a:cubicBezTo>
                  <a:cubicBezTo>
                    <a:pt x="502666" y="2163572"/>
                    <a:pt x="502666" y="2163572"/>
                    <a:pt x="502666" y="2163572"/>
                  </a:cubicBezTo>
                  <a:cubicBezTo>
                    <a:pt x="700659" y="2308352"/>
                    <a:pt x="951992" y="2399792"/>
                    <a:pt x="1211072" y="2399792"/>
                  </a:cubicBezTo>
                  <a:cubicBezTo>
                    <a:pt x="4943221" y="2399792"/>
                    <a:pt x="4943221" y="2399792"/>
                    <a:pt x="4943221" y="2399792"/>
                  </a:cubicBezTo>
                  <a:cubicBezTo>
                    <a:pt x="5605907" y="2399792"/>
                    <a:pt x="6146673" y="1858899"/>
                    <a:pt x="6146673" y="1196086"/>
                  </a:cubicBezTo>
                  <a:cubicBezTo>
                    <a:pt x="6146673" y="540893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4848199" y="6099530"/>
            <a:ext cx="3680137" cy="2676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Gestión de Requerimientos</a:t>
            </a:r>
          </a:p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Gestión del Product Backlog</a:t>
            </a:r>
          </a:p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Interacción con Stakeholders</a:t>
            </a:r>
          </a:p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Pruebas de Usuario</a:t>
            </a:r>
          </a:p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Desarrollo</a:t>
            </a:r>
          </a:p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  <a:r>
              <a:rPr lang="en-US" b="true" sz="1742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Gestión del Repositorio</a:t>
            </a:r>
          </a:p>
          <a:p>
            <a:pPr algn="l" marL="376246" indent="-188123" lvl="1">
              <a:lnSpc>
                <a:spcPts val="2404"/>
              </a:lnSpc>
              <a:buFont typeface="Arial"/>
              <a:buChar char="•"/>
            </a:pPr>
          </a:p>
          <a:p>
            <a:pPr algn="l" marL="0" indent="0" lvl="0">
              <a:lnSpc>
                <a:spcPts val="4474"/>
              </a:lnSpc>
              <a:spcBef>
                <a:spcPct val="0"/>
              </a:spcBef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3032580" y="6091432"/>
            <a:ext cx="3855595" cy="247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Codificación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Integración de Sistemas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Pruebas Unitarias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Optimización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  <a:r>
              <a:rPr lang="en-US" b="true" sz="1739" spc="17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Colaboración Técnica</a:t>
            </a:r>
          </a:p>
          <a:p>
            <a:pPr algn="l" marL="375666" indent="-187833" lvl="1">
              <a:lnSpc>
                <a:spcPts val="2401"/>
              </a:lnSpc>
              <a:buFont typeface="Arial"/>
              <a:buChar char="•"/>
            </a:pPr>
          </a:p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2594430" y="309118"/>
            <a:ext cx="4922445" cy="1017449"/>
          </a:xfrm>
          <a:custGeom>
            <a:avLst/>
            <a:gdLst/>
            <a:ahLst/>
            <a:cxnLst/>
            <a:rect r="r" b="b" t="t" l="l"/>
            <a:pathLst>
              <a:path h="1017449" w="4922445">
                <a:moveTo>
                  <a:pt x="0" y="0"/>
                </a:moveTo>
                <a:lnTo>
                  <a:pt x="4922445" y="0"/>
                </a:lnTo>
                <a:lnTo>
                  <a:pt x="4922445" y="1017449"/>
                </a:lnTo>
                <a:lnTo>
                  <a:pt x="0" y="10174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93801" r="0" b="-19000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9109" y="-196883"/>
            <a:ext cx="18541071" cy="18541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>
                <a:alpha val="6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80634" y="2558859"/>
            <a:ext cx="5603861" cy="7555077"/>
          </a:xfrm>
          <a:custGeom>
            <a:avLst/>
            <a:gdLst/>
            <a:ahLst/>
            <a:cxnLst/>
            <a:rect r="r" b="b" t="t" l="l"/>
            <a:pathLst>
              <a:path h="7555077" w="5603861">
                <a:moveTo>
                  <a:pt x="0" y="0"/>
                </a:moveTo>
                <a:lnTo>
                  <a:pt x="5603860" y="0"/>
                </a:lnTo>
                <a:lnTo>
                  <a:pt x="5603860" y="7555077"/>
                </a:lnTo>
                <a:lnTo>
                  <a:pt x="0" y="7555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351" t="0" r="-32467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232394" y="3159743"/>
            <a:ext cx="4700341" cy="51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Problema o Dolor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6514" y="4084611"/>
            <a:ext cx="5152101" cy="445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Falta de sistema eficiente de ventas y administración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Gestión de pedidos deficiente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Problemas en la gestión de reservas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Ineficiencia operativa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Experiencia del cliente afectada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Alcance limitado del negocio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Falta de organización interna</a:t>
            </a:r>
          </a:p>
          <a:p>
            <a:pPr algn="l">
              <a:lnSpc>
                <a:spcPts val="298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460520" y="2558859"/>
            <a:ext cx="5603861" cy="7555077"/>
          </a:xfrm>
          <a:custGeom>
            <a:avLst/>
            <a:gdLst/>
            <a:ahLst/>
            <a:cxnLst/>
            <a:rect r="r" b="b" t="t" l="l"/>
            <a:pathLst>
              <a:path h="7555077" w="5603861">
                <a:moveTo>
                  <a:pt x="0" y="0"/>
                </a:moveTo>
                <a:lnTo>
                  <a:pt x="5603860" y="0"/>
                </a:lnTo>
                <a:lnTo>
                  <a:pt x="5603860" y="7555077"/>
                </a:lnTo>
                <a:lnTo>
                  <a:pt x="0" y="7555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351" t="0" r="-32467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774361" y="3159742"/>
            <a:ext cx="497617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Propuesta de Solución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7441" y="3973712"/>
            <a:ext cx="5290019" cy="631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Desarrollo de plataforma web integral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Interfaz pública para clientes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de pedidos en línea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Gestión de reservas de mesa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Panel de gestión de cuenta para clientes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de reseñas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Suscripción a ofertas y promociones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Panel de administración interna para el restaurant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Gestión de usuarios y roles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Escalabilidad y adaptabilidad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Seguridad y protección de datos</a:t>
            </a:r>
          </a:p>
          <a:p>
            <a:pPr algn="l">
              <a:lnSpc>
                <a:spcPts val="298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189227" y="1267354"/>
            <a:ext cx="10465470" cy="93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6"/>
              </a:lnSpc>
            </a:pPr>
            <a:r>
              <a:rPr lang="en-US" sz="5577" spc="54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Descripción del Proyecto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38858" y="309118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4" y="0"/>
                </a:lnTo>
                <a:lnTo>
                  <a:pt x="979684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94430" y="309118"/>
            <a:ext cx="4922445" cy="1017449"/>
          </a:xfrm>
          <a:custGeom>
            <a:avLst/>
            <a:gdLst/>
            <a:ahLst/>
            <a:cxnLst/>
            <a:rect r="r" b="b" t="t" l="l"/>
            <a:pathLst>
              <a:path h="1017449" w="4922445">
                <a:moveTo>
                  <a:pt x="0" y="0"/>
                </a:moveTo>
                <a:lnTo>
                  <a:pt x="4922445" y="0"/>
                </a:lnTo>
                <a:lnTo>
                  <a:pt x="4922445" y="1017449"/>
                </a:lnTo>
                <a:lnTo>
                  <a:pt x="0" y="1017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3801" r="0" b="-19000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05396" y="5739741"/>
            <a:ext cx="1191142" cy="1193312"/>
          </a:xfrm>
          <a:custGeom>
            <a:avLst/>
            <a:gdLst/>
            <a:ahLst/>
            <a:cxnLst/>
            <a:rect r="r" b="b" t="t" l="l"/>
            <a:pathLst>
              <a:path h="1193312" w="1191142">
                <a:moveTo>
                  <a:pt x="0" y="0"/>
                </a:moveTo>
                <a:lnTo>
                  <a:pt x="1191143" y="0"/>
                </a:lnTo>
                <a:lnTo>
                  <a:pt x="1191143" y="1193312"/>
                </a:lnTo>
                <a:lnTo>
                  <a:pt x="0" y="1193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39877" y="6480481"/>
            <a:ext cx="810058" cy="1600333"/>
            <a:chOff x="0" y="0"/>
            <a:chExt cx="1120320" cy="2213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" y="14732"/>
              <a:ext cx="1114933" cy="2194560"/>
            </a:xfrm>
            <a:custGeom>
              <a:avLst/>
              <a:gdLst/>
              <a:ahLst/>
              <a:cxnLst/>
              <a:rect r="r" b="b" t="t" l="l"/>
              <a:pathLst>
                <a:path h="2194560" w="1114933">
                  <a:moveTo>
                    <a:pt x="1114933" y="2159"/>
                  </a:moveTo>
                  <a:cubicBezTo>
                    <a:pt x="1053719" y="876173"/>
                    <a:pt x="640588" y="1650365"/>
                    <a:pt x="20955" y="2194560"/>
                  </a:cubicBezTo>
                  <a:lnTo>
                    <a:pt x="0" y="2170811"/>
                  </a:lnTo>
                  <a:cubicBezTo>
                    <a:pt x="613791" y="1631823"/>
                    <a:pt x="1022731" y="865251"/>
                    <a:pt x="1083310" y="0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39877" y="4556854"/>
            <a:ext cx="810318" cy="2003001"/>
            <a:chOff x="0" y="0"/>
            <a:chExt cx="963823" cy="23824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589" y="4257"/>
              <a:ext cx="959188" cy="2362390"/>
            </a:xfrm>
            <a:custGeom>
              <a:avLst/>
              <a:gdLst/>
              <a:ahLst/>
              <a:cxnLst/>
              <a:rect r="r" b="b" t="t" l="l"/>
              <a:pathLst>
                <a:path h="2362390" w="959188">
                  <a:moveTo>
                    <a:pt x="18028" y="0"/>
                  </a:moveTo>
                  <a:cubicBezTo>
                    <a:pt x="551104" y="587782"/>
                    <a:pt x="906525" y="1423999"/>
                    <a:pt x="959188" y="2359918"/>
                  </a:cubicBezTo>
                  <a:lnTo>
                    <a:pt x="931982" y="2362390"/>
                  </a:lnTo>
                  <a:cubicBezTo>
                    <a:pt x="879866" y="1435947"/>
                    <a:pt x="528050" y="607970"/>
                    <a:pt x="0" y="25681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20748" y="4264796"/>
            <a:ext cx="385767" cy="386287"/>
            <a:chOff x="0" y="0"/>
            <a:chExt cx="533520" cy="53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527" cy="534289"/>
            </a:xfrm>
            <a:custGeom>
              <a:avLst/>
              <a:gdLst/>
              <a:ahLst/>
              <a:cxnLst/>
              <a:rect r="r" b="b" t="t" l="l"/>
              <a:pathLst>
                <a:path h="534289" w="533527">
                  <a:moveTo>
                    <a:pt x="0" y="267081"/>
                  </a:moveTo>
                  <a:cubicBezTo>
                    <a:pt x="0" y="119634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634"/>
                    <a:pt x="533400" y="267081"/>
                  </a:cubicBezTo>
                  <a:lnTo>
                    <a:pt x="511175" y="267081"/>
                  </a:lnTo>
                  <a:lnTo>
                    <a:pt x="533527" y="267081"/>
                  </a:lnTo>
                  <a:cubicBezTo>
                    <a:pt x="533527" y="414528"/>
                    <a:pt x="414147" y="534162"/>
                    <a:pt x="266827" y="534162"/>
                  </a:cubicBezTo>
                  <a:lnTo>
                    <a:pt x="266827" y="511937"/>
                  </a:lnTo>
                  <a:lnTo>
                    <a:pt x="266827" y="534289"/>
                  </a:lnTo>
                  <a:cubicBezTo>
                    <a:pt x="119507" y="534289"/>
                    <a:pt x="127" y="414655"/>
                    <a:pt x="127" y="267208"/>
                  </a:cubicBezTo>
                  <a:lnTo>
                    <a:pt x="22352" y="267208"/>
                  </a:lnTo>
                  <a:lnTo>
                    <a:pt x="44577" y="267208"/>
                  </a:lnTo>
                  <a:lnTo>
                    <a:pt x="22352" y="267208"/>
                  </a:lnTo>
                  <a:lnTo>
                    <a:pt x="0" y="267208"/>
                  </a:lnTo>
                  <a:moveTo>
                    <a:pt x="44577" y="267208"/>
                  </a:moveTo>
                  <a:cubicBezTo>
                    <a:pt x="44577" y="279527"/>
                    <a:pt x="34544" y="289560"/>
                    <a:pt x="22225" y="289560"/>
                  </a:cubicBezTo>
                  <a:cubicBezTo>
                    <a:pt x="9906" y="289560"/>
                    <a:pt x="0" y="279400"/>
                    <a:pt x="0" y="267081"/>
                  </a:cubicBezTo>
                  <a:cubicBezTo>
                    <a:pt x="0" y="254762"/>
                    <a:pt x="10033" y="244729"/>
                    <a:pt x="22352" y="244729"/>
                  </a:cubicBezTo>
                  <a:cubicBezTo>
                    <a:pt x="34671" y="244729"/>
                    <a:pt x="44704" y="254762"/>
                    <a:pt x="44704" y="267081"/>
                  </a:cubicBezTo>
                  <a:cubicBezTo>
                    <a:pt x="44704" y="390017"/>
                    <a:pt x="144145" y="489585"/>
                    <a:pt x="266827" y="489585"/>
                  </a:cubicBezTo>
                  <a:cubicBezTo>
                    <a:pt x="389509" y="489585"/>
                    <a:pt x="488950" y="390017"/>
                    <a:pt x="488950" y="267081"/>
                  </a:cubicBezTo>
                  <a:cubicBezTo>
                    <a:pt x="488950" y="144145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018" y="44577"/>
                    <a:pt x="44577" y="144145"/>
                    <a:pt x="44577" y="267081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9142" y="4363711"/>
            <a:ext cx="188458" cy="188458"/>
            <a:chOff x="0" y="0"/>
            <a:chExt cx="260640" cy="2606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0604" cy="260604"/>
            </a:xfrm>
            <a:custGeom>
              <a:avLst/>
              <a:gdLst/>
              <a:ahLst/>
              <a:cxnLst/>
              <a:rect r="r" b="b" t="t" l="l"/>
              <a:pathLst>
                <a:path h="260604" w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650417" y="5208890"/>
            <a:ext cx="385767" cy="385767"/>
            <a:chOff x="0" y="0"/>
            <a:chExt cx="533520" cy="533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527" cy="533527"/>
            </a:xfrm>
            <a:custGeom>
              <a:avLst/>
              <a:gdLst/>
              <a:ahLst/>
              <a:cxnLst/>
              <a:rect r="r" b="b" t="t" l="l"/>
              <a:pathLst>
                <a:path h="533527" w="533527">
                  <a:moveTo>
                    <a:pt x="0" y="266700"/>
                  </a:moveTo>
                  <a:cubicBezTo>
                    <a:pt x="0" y="119380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380"/>
                    <a:pt x="533400" y="266700"/>
                  </a:cubicBezTo>
                  <a:lnTo>
                    <a:pt x="511175" y="266700"/>
                  </a:lnTo>
                  <a:lnTo>
                    <a:pt x="533527" y="266700"/>
                  </a:lnTo>
                  <a:cubicBezTo>
                    <a:pt x="533527" y="414020"/>
                    <a:pt x="414147" y="533400"/>
                    <a:pt x="266827" y="533400"/>
                  </a:cubicBezTo>
                  <a:lnTo>
                    <a:pt x="266827" y="511175"/>
                  </a:lnTo>
                  <a:lnTo>
                    <a:pt x="266827" y="533527"/>
                  </a:lnTo>
                  <a:cubicBezTo>
                    <a:pt x="119507" y="533527"/>
                    <a:pt x="127" y="414147"/>
                    <a:pt x="127" y="266827"/>
                  </a:cubicBezTo>
                  <a:lnTo>
                    <a:pt x="22352" y="266827"/>
                  </a:lnTo>
                  <a:lnTo>
                    <a:pt x="44577" y="266827"/>
                  </a:lnTo>
                  <a:lnTo>
                    <a:pt x="22352" y="266827"/>
                  </a:lnTo>
                  <a:lnTo>
                    <a:pt x="0" y="266827"/>
                  </a:lnTo>
                  <a:moveTo>
                    <a:pt x="44577" y="266827"/>
                  </a:moveTo>
                  <a:cubicBezTo>
                    <a:pt x="44577" y="279146"/>
                    <a:pt x="34544" y="289179"/>
                    <a:pt x="22225" y="289179"/>
                  </a:cubicBezTo>
                  <a:cubicBezTo>
                    <a:pt x="9906" y="289179"/>
                    <a:pt x="0" y="279146"/>
                    <a:pt x="0" y="266700"/>
                  </a:cubicBezTo>
                  <a:cubicBezTo>
                    <a:pt x="0" y="254254"/>
                    <a:pt x="10033" y="244348"/>
                    <a:pt x="22352" y="244348"/>
                  </a:cubicBezTo>
                  <a:cubicBezTo>
                    <a:pt x="34671" y="244348"/>
                    <a:pt x="44704" y="254381"/>
                    <a:pt x="44704" y="266700"/>
                  </a:cubicBezTo>
                  <a:cubicBezTo>
                    <a:pt x="44704" y="389382"/>
                    <a:pt x="144145" y="488823"/>
                    <a:pt x="266827" y="488823"/>
                  </a:cubicBezTo>
                  <a:cubicBezTo>
                    <a:pt x="389509" y="488823"/>
                    <a:pt x="488823" y="389382"/>
                    <a:pt x="488823" y="266700"/>
                  </a:cubicBezTo>
                  <a:cubicBezTo>
                    <a:pt x="488823" y="144018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145" y="44577"/>
                    <a:pt x="44577" y="144145"/>
                    <a:pt x="44577" y="26670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49071" y="5310948"/>
            <a:ext cx="188458" cy="188458"/>
            <a:chOff x="0" y="0"/>
            <a:chExt cx="260640" cy="2606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0604" cy="260604"/>
            </a:xfrm>
            <a:custGeom>
              <a:avLst/>
              <a:gdLst/>
              <a:ahLst/>
              <a:cxnLst/>
              <a:rect r="r" b="b" t="t" l="l"/>
              <a:pathLst>
                <a:path h="260604" w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020748" y="7986585"/>
            <a:ext cx="385767" cy="383164"/>
            <a:chOff x="0" y="0"/>
            <a:chExt cx="533520" cy="5299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527" cy="529971"/>
            </a:xfrm>
            <a:custGeom>
              <a:avLst/>
              <a:gdLst/>
              <a:ahLst/>
              <a:cxnLst/>
              <a:rect r="r" b="b" t="t" l="l"/>
              <a:pathLst>
                <a:path h="529971" w="533527">
                  <a:moveTo>
                    <a:pt x="0" y="264922"/>
                  </a:moveTo>
                  <a:cubicBezTo>
                    <a:pt x="0" y="118491"/>
                    <a:pt x="119634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3893" y="0"/>
                    <a:pt x="533400" y="118491"/>
                    <a:pt x="533400" y="264922"/>
                  </a:cubicBezTo>
                  <a:lnTo>
                    <a:pt x="511175" y="264922"/>
                  </a:lnTo>
                  <a:lnTo>
                    <a:pt x="533527" y="264922"/>
                  </a:lnTo>
                  <a:cubicBezTo>
                    <a:pt x="533527" y="411353"/>
                    <a:pt x="413893" y="529844"/>
                    <a:pt x="266827" y="529844"/>
                  </a:cubicBezTo>
                  <a:lnTo>
                    <a:pt x="266827" y="507619"/>
                  </a:lnTo>
                  <a:lnTo>
                    <a:pt x="266827" y="529971"/>
                  </a:lnTo>
                  <a:cubicBezTo>
                    <a:pt x="119634" y="529971"/>
                    <a:pt x="0" y="411480"/>
                    <a:pt x="0" y="264922"/>
                  </a:cubicBezTo>
                  <a:lnTo>
                    <a:pt x="22352" y="264922"/>
                  </a:lnTo>
                  <a:lnTo>
                    <a:pt x="44577" y="264922"/>
                  </a:lnTo>
                  <a:lnTo>
                    <a:pt x="22352" y="264922"/>
                  </a:lnTo>
                  <a:lnTo>
                    <a:pt x="0" y="264922"/>
                  </a:lnTo>
                  <a:moveTo>
                    <a:pt x="44577" y="264922"/>
                  </a:moveTo>
                  <a:cubicBezTo>
                    <a:pt x="44577" y="277241"/>
                    <a:pt x="34544" y="287274"/>
                    <a:pt x="22225" y="287274"/>
                  </a:cubicBezTo>
                  <a:cubicBezTo>
                    <a:pt x="9906" y="287274"/>
                    <a:pt x="0" y="277241"/>
                    <a:pt x="0" y="264922"/>
                  </a:cubicBezTo>
                  <a:cubicBezTo>
                    <a:pt x="0" y="252603"/>
                    <a:pt x="10033" y="242570"/>
                    <a:pt x="22352" y="242570"/>
                  </a:cubicBezTo>
                  <a:cubicBezTo>
                    <a:pt x="34671" y="242570"/>
                    <a:pt x="44704" y="252603"/>
                    <a:pt x="44704" y="264922"/>
                  </a:cubicBezTo>
                  <a:cubicBezTo>
                    <a:pt x="44704" y="386461"/>
                    <a:pt x="144018" y="485267"/>
                    <a:pt x="266827" y="485267"/>
                  </a:cubicBezTo>
                  <a:cubicBezTo>
                    <a:pt x="389636" y="485267"/>
                    <a:pt x="488950" y="386461"/>
                    <a:pt x="488950" y="264922"/>
                  </a:cubicBezTo>
                  <a:cubicBezTo>
                    <a:pt x="488950" y="143383"/>
                    <a:pt x="389636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3891" y="44577"/>
                    <a:pt x="44577" y="143383"/>
                    <a:pt x="44577" y="26492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19142" y="8084979"/>
            <a:ext cx="188458" cy="185855"/>
            <a:chOff x="0" y="0"/>
            <a:chExt cx="260640" cy="257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0604" cy="257048"/>
            </a:xfrm>
            <a:custGeom>
              <a:avLst/>
              <a:gdLst/>
              <a:ahLst/>
              <a:cxnLst/>
              <a:rect r="r" b="b" t="t" l="l"/>
              <a:pathLst>
                <a:path h="257048" w="260604">
                  <a:moveTo>
                    <a:pt x="0" y="128524"/>
                  </a:moveTo>
                  <a:cubicBezTo>
                    <a:pt x="0" y="57531"/>
                    <a:pt x="58293" y="0"/>
                    <a:pt x="130302" y="0"/>
                  </a:cubicBezTo>
                  <a:cubicBezTo>
                    <a:pt x="202311" y="0"/>
                    <a:pt x="260604" y="57531"/>
                    <a:pt x="260604" y="128524"/>
                  </a:cubicBezTo>
                  <a:cubicBezTo>
                    <a:pt x="260604" y="199517"/>
                    <a:pt x="202311" y="257048"/>
                    <a:pt x="130302" y="257048"/>
                  </a:cubicBezTo>
                  <a:cubicBezTo>
                    <a:pt x="58293" y="257048"/>
                    <a:pt x="0" y="199517"/>
                    <a:pt x="0" y="128524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12197" y="8326018"/>
            <a:ext cx="4444385" cy="1738292"/>
            <a:chOff x="0" y="0"/>
            <a:chExt cx="6146640" cy="24040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46673" cy="2404110"/>
            </a:xfrm>
            <a:custGeom>
              <a:avLst/>
              <a:gdLst/>
              <a:ahLst/>
              <a:cxnLst/>
              <a:rect r="r" b="b" t="t" l="l"/>
              <a:pathLst>
                <a:path h="2404110" w="6146673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952119" y="0"/>
                    <a:pt x="700786" y="83947"/>
                    <a:pt x="502666" y="228981"/>
                  </a:cubicBezTo>
                  <a:cubicBezTo>
                    <a:pt x="0" y="137414"/>
                    <a:pt x="0" y="137414"/>
                    <a:pt x="0" y="137414"/>
                  </a:cubicBezTo>
                  <a:cubicBezTo>
                    <a:pt x="167513" y="618236"/>
                    <a:pt x="167513" y="618236"/>
                    <a:pt x="167513" y="618236"/>
                  </a:cubicBezTo>
                  <a:cubicBezTo>
                    <a:pt x="68580" y="793750"/>
                    <a:pt x="15240" y="992124"/>
                    <a:pt x="15240" y="1198245"/>
                  </a:cubicBezTo>
                  <a:cubicBezTo>
                    <a:pt x="15240" y="1862201"/>
                    <a:pt x="556006" y="2404110"/>
                    <a:pt x="1211072" y="2404110"/>
                  </a:cubicBezTo>
                  <a:cubicBezTo>
                    <a:pt x="4943221" y="2404110"/>
                    <a:pt x="4943221" y="2404110"/>
                    <a:pt x="4943221" y="2404110"/>
                  </a:cubicBezTo>
                  <a:cubicBezTo>
                    <a:pt x="5605907" y="2404110"/>
                    <a:pt x="6146673" y="1862201"/>
                    <a:pt x="6146673" y="1198245"/>
                  </a:cubicBezTo>
                  <a:cubicBezTo>
                    <a:pt x="6146673" y="541909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215818" y="4485011"/>
            <a:ext cx="4727072" cy="1735689"/>
            <a:chOff x="0" y="0"/>
            <a:chExt cx="6537600" cy="24004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37452" cy="2400554"/>
            </a:xfrm>
            <a:custGeom>
              <a:avLst/>
              <a:gdLst/>
              <a:ahLst/>
              <a:cxnLst/>
              <a:rect r="r" b="b" t="t" l="l"/>
              <a:pathLst>
                <a:path h="2400554" w="6537452">
                  <a:moveTo>
                    <a:pt x="5333746" y="0"/>
                  </a:moveTo>
                  <a:cubicBezTo>
                    <a:pt x="1607693" y="0"/>
                    <a:pt x="1607693" y="0"/>
                    <a:pt x="1607693" y="0"/>
                  </a:cubicBezTo>
                  <a:cubicBezTo>
                    <a:pt x="1036320" y="0"/>
                    <a:pt x="548640" y="403860"/>
                    <a:pt x="434340" y="945007"/>
                  </a:cubicBezTo>
                  <a:cubicBezTo>
                    <a:pt x="0" y="1204087"/>
                    <a:pt x="0" y="1204087"/>
                    <a:pt x="0" y="1204087"/>
                  </a:cubicBezTo>
                  <a:cubicBezTo>
                    <a:pt x="434340" y="1447927"/>
                    <a:pt x="434340" y="1447927"/>
                    <a:pt x="434340" y="1447927"/>
                  </a:cubicBezTo>
                  <a:cubicBezTo>
                    <a:pt x="548640" y="1996567"/>
                    <a:pt x="1028700" y="2400554"/>
                    <a:pt x="1607693" y="2400554"/>
                  </a:cubicBezTo>
                  <a:cubicBezTo>
                    <a:pt x="5333619" y="2400554"/>
                    <a:pt x="5333619" y="2400554"/>
                    <a:pt x="5333619" y="2400554"/>
                  </a:cubicBezTo>
                  <a:cubicBezTo>
                    <a:pt x="5996559" y="2400554"/>
                    <a:pt x="6537452" y="1859534"/>
                    <a:pt x="6537452" y="1196467"/>
                  </a:cubicBezTo>
                  <a:cubicBezTo>
                    <a:pt x="6537452" y="533400"/>
                    <a:pt x="5996559" y="0"/>
                    <a:pt x="5333746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512197" y="2573358"/>
            <a:ext cx="4444385" cy="1735169"/>
            <a:chOff x="0" y="0"/>
            <a:chExt cx="6146640" cy="23997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46673" cy="2399792"/>
            </a:xfrm>
            <a:custGeom>
              <a:avLst/>
              <a:gdLst/>
              <a:ahLst/>
              <a:cxnLst/>
              <a:rect r="r" b="b" t="t" l="l"/>
              <a:pathLst>
                <a:path h="2399792" w="6146673">
                  <a:moveTo>
                    <a:pt x="4943221" y="0"/>
                  </a:moveTo>
                  <a:cubicBezTo>
                    <a:pt x="1211072" y="0"/>
                    <a:pt x="1211072" y="0"/>
                    <a:pt x="1211072" y="0"/>
                  </a:cubicBezTo>
                  <a:cubicBezTo>
                    <a:pt x="556006" y="0"/>
                    <a:pt x="15240" y="540893"/>
                    <a:pt x="15240" y="1196086"/>
                  </a:cubicBezTo>
                  <a:cubicBezTo>
                    <a:pt x="15240" y="1409446"/>
                    <a:pt x="68580" y="1607439"/>
                    <a:pt x="167513" y="1782699"/>
                  </a:cubicBezTo>
                  <a:cubicBezTo>
                    <a:pt x="0" y="2262632"/>
                    <a:pt x="0" y="2262632"/>
                    <a:pt x="0" y="2262632"/>
                  </a:cubicBezTo>
                  <a:cubicBezTo>
                    <a:pt x="502666" y="2163572"/>
                    <a:pt x="502666" y="2163572"/>
                    <a:pt x="502666" y="2163572"/>
                  </a:cubicBezTo>
                  <a:cubicBezTo>
                    <a:pt x="700659" y="2308352"/>
                    <a:pt x="951992" y="2399792"/>
                    <a:pt x="1211072" y="2399792"/>
                  </a:cubicBezTo>
                  <a:cubicBezTo>
                    <a:pt x="4943221" y="2399792"/>
                    <a:pt x="4943221" y="2399792"/>
                    <a:pt x="4943221" y="2399792"/>
                  </a:cubicBezTo>
                  <a:cubicBezTo>
                    <a:pt x="5605907" y="2399792"/>
                    <a:pt x="6146673" y="1858899"/>
                    <a:pt x="6146673" y="1196086"/>
                  </a:cubicBezTo>
                  <a:cubicBezTo>
                    <a:pt x="6146673" y="540893"/>
                    <a:pt x="5605907" y="0"/>
                    <a:pt x="4943221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748551" y="8558206"/>
            <a:ext cx="1271832" cy="1273915"/>
            <a:chOff x="0" y="0"/>
            <a:chExt cx="1758960" cy="17618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58950" cy="1761744"/>
            </a:xfrm>
            <a:custGeom>
              <a:avLst/>
              <a:gdLst/>
              <a:ahLst/>
              <a:cxnLst/>
              <a:rect r="r" b="b" t="t" l="l"/>
              <a:pathLst>
                <a:path h="1761744" w="1758950">
                  <a:moveTo>
                    <a:pt x="0" y="880872"/>
                  </a:moveTo>
                  <a:cubicBezTo>
                    <a:pt x="0" y="394462"/>
                    <a:pt x="393700" y="0"/>
                    <a:pt x="879475" y="0"/>
                  </a:cubicBezTo>
                  <a:cubicBezTo>
                    <a:pt x="1365250" y="0"/>
                    <a:pt x="1758950" y="394462"/>
                    <a:pt x="1758950" y="880872"/>
                  </a:cubicBezTo>
                  <a:cubicBezTo>
                    <a:pt x="1758950" y="1367282"/>
                    <a:pt x="1365250" y="1761744"/>
                    <a:pt x="879475" y="1761744"/>
                  </a:cubicBezTo>
                  <a:cubicBezTo>
                    <a:pt x="393700" y="1761744"/>
                    <a:pt x="0" y="1367409"/>
                    <a:pt x="0" y="88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746312" y="4716679"/>
            <a:ext cx="1271832" cy="1274435"/>
            <a:chOff x="0" y="0"/>
            <a:chExt cx="1758960" cy="17625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58950" cy="1762506"/>
            </a:xfrm>
            <a:custGeom>
              <a:avLst/>
              <a:gdLst/>
              <a:ahLst/>
              <a:cxnLst/>
              <a:rect r="r" b="b" t="t" l="l"/>
              <a:pathLst>
                <a:path h="1762506" w="1758950">
                  <a:moveTo>
                    <a:pt x="0" y="881253"/>
                  </a:moveTo>
                  <a:cubicBezTo>
                    <a:pt x="0" y="394589"/>
                    <a:pt x="393700" y="0"/>
                    <a:pt x="879475" y="0"/>
                  </a:cubicBezTo>
                  <a:cubicBezTo>
                    <a:pt x="1365250" y="0"/>
                    <a:pt x="1758950" y="394589"/>
                    <a:pt x="1758950" y="881253"/>
                  </a:cubicBezTo>
                  <a:cubicBezTo>
                    <a:pt x="1758950" y="1367917"/>
                    <a:pt x="1365250" y="1762506"/>
                    <a:pt x="879475" y="1762506"/>
                  </a:cubicBezTo>
                  <a:cubicBezTo>
                    <a:pt x="393700" y="1762506"/>
                    <a:pt x="0" y="1368044"/>
                    <a:pt x="0" y="8812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748551" y="2827933"/>
            <a:ext cx="1271832" cy="1271832"/>
            <a:chOff x="0" y="0"/>
            <a:chExt cx="1758960" cy="17589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58950" cy="1758950"/>
            </a:xfrm>
            <a:custGeom>
              <a:avLst/>
              <a:gdLst/>
              <a:ahLst/>
              <a:cxnLst/>
              <a:rect r="r" b="b" t="t" l="l"/>
              <a:pathLst>
                <a:path h="1758950" w="1758950">
                  <a:moveTo>
                    <a:pt x="0" y="879475"/>
                  </a:moveTo>
                  <a:cubicBezTo>
                    <a:pt x="0" y="393700"/>
                    <a:pt x="393700" y="0"/>
                    <a:pt x="879475" y="0"/>
                  </a:cubicBezTo>
                  <a:cubicBezTo>
                    <a:pt x="1365250" y="0"/>
                    <a:pt x="1758950" y="393700"/>
                    <a:pt x="1758950" y="879475"/>
                  </a:cubicBezTo>
                  <a:cubicBezTo>
                    <a:pt x="1758950" y="1365250"/>
                    <a:pt x="1365250" y="1758950"/>
                    <a:pt x="879475" y="1758950"/>
                  </a:cubicBezTo>
                  <a:cubicBezTo>
                    <a:pt x="393700" y="1758950"/>
                    <a:pt x="0" y="1365250"/>
                    <a:pt x="0" y="879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028048" y="4125448"/>
            <a:ext cx="4378467" cy="4386773"/>
            <a:chOff x="0" y="0"/>
            <a:chExt cx="4934160" cy="4943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934204" cy="4943475"/>
            </a:xfrm>
            <a:custGeom>
              <a:avLst/>
              <a:gdLst/>
              <a:ahLst/>
              <a:cxnLst/>
              <a:rect r="r" b="b" t="t" l="l"/>
              <a:pathLst>
                <a:path h="4943475" w="4934204">
                  <a:moveTo>
                    <a:pt x="0" y="2471801"/>
                  </a:moveTo>
                  <a:cubicBezTo>
                    <a:pt x="0" y="1106678"/>
                    <a:pt x="1104519" y="0"/>
                    <a:pt x="2467102" y="0"/>
                  </a:cubicBezTo>
                  <a:cubicBezTo>
                    <a:pt x="3829685" y="0"/>
                    <a:pt x="4934204" y="1106678"/>
                    <a:pt x="4934204" y="2471801"/>
                  </a:cubicBezTo>
                  <a:cubicBezTo>
                    <a:pt x="4934204" y="3836924"/>
                    <a:pt x="3829558" y="4943475"/>
                    <a:pt x="2467102" y="4943475"/>
                  </a:cubicBezTo>
                  <a:cubicBezTo>
                    <a:pt x="1104646" y="4943475"/>
                    <a:pt x="0" y="3836924"/>
                    <a:pt x="0" y="2471801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-1626806" y="6691290"/>
            <a:ext cx="7092705" cy="7092705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4285603" y="9060013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-2017533" y="-219157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594430" y="309118"/>
            <a:ext cx="4922445" cy="1017449"/>
          </a:xfrm>
          <a:custGeom>
            <a:avLst/>
            <a:gdLst/>
            <a:ahLst/>
            <a:cxnLst/>
            <a:rect r="r" b="b" t="t" l="l"/>
            <a:pathLst>
              <a:path h="1017449" w="4922445">
                <a:moveTo>
                  <a:pt x="0" y="0"/>
                </a:moveTo>
                <a:lnTo>
                  <a:pt x="4922445" y="0"/>
                </a:lnTo>
                <a:lnTo>
                  <a:pt x="4922445" y="1017449"/>
                </a:lnTo>
                <a:lnTo>
                  <a:pt x="0" y="1017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3801" r="0" b="-190001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38858" y="309118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4" y="0"/>
                </a:lnTo>
                <a:lnTo>
                  <a:pt x="979684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1150196" y="6409159"/>
            <a:ext cx="4727072" cy="1735689"/>
            <a:chOff x="0" y="0"/>
            <a:chExt cx="6537600" cy="240048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537452" cy="2400554"/>
            </a:xfrm>
            <a:custGeom>
              <a:avLst/>
              <a:gdLst/>
              <a:ahLst/>
              <a:cxnLst/>
              <a:rect r="r" b="b" t="t" l="l"/>
              <a:pathLst>
                <a:path h="2400554" w="6537452">
                  <a:moveTo>
                    <a:pt x="5333746" y="0"/>
                  </a:moveTo>
                  <a:cubicBezTo>
                    <a:pt x="1607693" y="0"/>
                    <a:pt x="1607693" y="0"/>
                    <a:pt x="1607693" y="0"/>
                  </a:cubicBezTo>
                  <a:cubicBezTo>
                    <a:pt x="1036320" y="0"/>
                    <a:pt x="548640" y="403860"/>
                    <a:pt x="434340" y="945007"/>
                  </a:cubicBezTo>
                  <a:cubicBezTo>
                    <a:pt x="0" y="1204087"/>
                    <a:pt x="0" y="1204087"/>
                    <a:pt x="0" y="1204087"/>
                  </a:cubicBezTo>
                  <a:cubicBezTo>
                    <a:pt x="434340" y="1447927"/>
                    <a:pt x="434340" y="1447927"/>
                    <a:pt x="434340" y="1447927"/>
                  </a:cubicBezTo>
                  <a:cubicBezTo>
                    <a:pt x="548640" y="1996567"/>
                    <a:pt x="1028700" y="2400554"/>
                    <a:pt x="1607693" y="2400554"/>
                  </a:cubicBezTo>
                  <a:cubicBezTo>
                    <a:pt x="5333619" y="2400554"/>
                    <a:pt x="5333619" y="2400554"/>
                    <a:pt x="5333619" y="2400554"/>
                  </a:cubicBezTo>
                  <a:cubicBezTo>
                    <a:pt x="5996559" y="2400554"/>
                    <a:pt x="6537452" y="1859534"/>
                    <a:pt x="6537452" y="1196467"/>
                  </a:cubicBezTo>
                  <a:cubicBezTo>
                    <a:pt x="6537452" y="533400"/>
                    <a:pt x="5996559" y="0"/>
                    <a:pt x="5333746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1680690" y="6640827"/>
            <a:ext cx="1271832" cy="1274435"/>
            <a:chOff x="0" y="0"/>
            <a:chExt cx="1758960" cy="176256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758950" cy="1762506"/>
            </a:xfrm>
            <a:custGeom>
              <a:avLst/>
              <a:gdLst/>
              <a:ahLst/>
              <a:cxnLst/>
              <a:rect r="r" b="b" t="t" l="l"/>
              <a:pathLst>
                <a:path h="1762506" w="1758950">
                  <a:moveTo>
                    <a:pt x="0" y="881253"/>
                  </a:moveTo>
                  <a:cubicBezTo>
                    <a:pt x="0" y="394589"/>
                    <a:pt x="393700" y="0"/>
                    <a:pt x="879475" y="0"/>
                  </a:cubicBezTo>
                  <a:cubicBezTo>
                    <a:pt x="1365250" y="0"/>
                    <a:pt x="1758950" y="394589"/>
                    <a:pt x="1758950" y="881253"/>
                  </a:cubicBezTo>
                  <a:cubicBezTo>
                    <a:pt x="1758950" y="1367917"/>
                    <a:pt x="1365250" y="1762506"/>
                    <a:pt x="879475" y="1762506"/>
                  </a:cubicBezTo>
                  <a:cubicBezTo>
                    <a:pt x="393700" y="1762506"/>
                    <a:pt x="0" y="1368044"/>
                    <a:pt x="0" y="8812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0744646" y="7053442"/>
            <a:ext cx="385767" cy="385767"/>
            <a:chOff x="0" y="0"/>
            <a:chExt cx="533520" cy="53352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33527" cy="533527"/>
            </a:xfrm>
            <a:custGeom>
              <a:avLst/>
              <a:gdLst/>
              <a:ahLst/>
              <a:cxnLst/>
              <a:rect r="r" b="b" t="t" l="l"/>
              <a:pathLst>
                <a:path h="533527" w="533527">
                  <a:moveTo>
                    <a:pt x="0" y="266700"/>
                  </a:moveTo>
                  <a:cubicBezTo>
                    <a:pt x="0" y="119380"/>
                    <a:pt x="119380" y="0"/>
                    <a:pt x="266700" y="0"/>
                  </a:cubicBezTo>
                  <a:lnTo>
                    <a:pt x="266700" y="22352"/>
                  </a:lnTo>
                  <a:lnTo>
                    <a:pt x="266700" y="0"/>
                  </a:lnTo>
                  <a:cubicBezTo>
                    <a:pt x="414020" y="0"/>
                    <a:pt x="533400" y="119380"/>
                    <a:pt x="533400" y="266700"/>
                  </a:cubicBezTo>
                  <a:lnTo>
                    <a:pt x="511175" y="266700"/>
                  </a:lnTo>
                  <a:lnTo>
                    <a:pt x="533527" y="266700"/>
                  </a:lnTo>
                  <a:cubicBezTo>
                    <a:pt x="533527" y="414020"/>
                    <a:pt x="414147" y="533400"/>
                    <a:pt x="266827" y="533400"/>
                  </a:cubicBezTo>
                  <a:lnTo>
                    <a:pt x="266827" y="511175"/>
                  </a:lnTo>
                  <a:lnTo>
                    <a:pt x="266827" y="533527"/>
                  </a:lnTo>
                  <a:cubicBezTo>
                    <a:pt x="119507" y="533527"/>
                    <a:pt x="127" y="414147"/>
                    <a:pt x="127" y="266827"/>
                  </a:cubicBezTo>
                  <a:lnTo>
                    <a:pt x="22352" y="266827"/>
                  </a:lnTo>
                  <a:lnTo>
                    <a:pt x="44577" y="266827"/>
                  </a:lnTo>
                  <a:lnTo>
                    <a:pt x="22352" y="266827"/>
                  </a:lnTo>
                  <a:lnTo>
                    <a:pt x="0" y="266827"/>
                  </a:lnTo>
                  <a:moveTo>
                    <a:pt x="44577" y="266827"/>
                  </a:moveTo>
                  <a:cubicBezTo>
                    <a:pt x="44577" y="279146"/>
                    <a:pt x="34544" y="289179"/>
                    <a:pt x="22225" y="289179"/>
                  </a:cubicBezTo>
                  <a:cubicBezTo>
                    <a:pt x="9906" y="289179"/>
                    <a:pt x="0" y="279146"/>
                    <a:pt x="0" y="266700"/>
                  </a:cubicBezTo>
                  <a:cubicBezTo>
                    <a:pt x="0" y="254254"/>
                    <a:pt x="10033" y="244348"/>
                    <a:pt x="22352" y="244348"/>
                  </a:cubicBezTo>
                  <a:cubicBezTo>
                    <a:pt x="34671" y="244348"/>
                    <a:pt x="44704" y="254381"/>
                    <a:pt x="44704" y="266700"/>
                  </a:cubicBezTo>
                  <a:cubicBezTo>
                    <a:pt x="44704" y="389382"/>
                    <a:pt x="144145" y="488823"/>
                    <a:pt x="266827" y="488823"/>
                  </a:cubicBezTo>
                  <a:cubicBezTo>
                    <a:pt x="389509" y="488823"/>
                    <a:pt x="488823" y="389382"/>
                    <a:pt x="488823" y="266700"/>
                  </a:cubicBezTo>
                  <a:cubicBezTo>
                    <a:pt x="488823" y="144018"/>
                    <a:pt x="389382" y="44577"/>
                    <a:pt x="266700" y="44577"/>
                  </a:cubicBezTo>
                  <a:lnTo>
                    <a:pt x="266700" y="22352"/>
                  </a:lnTo>
                  <a:lnTo>
                    <a:pt x="266700" y="44577"/>
                  </a:lnTo>
                  <a:cubicBezTo>
                    <a:pt x="144145" y="44577"/>
                    <a:pt x="44577" y="144145"/>
                    <a:pt x="44577" y="26670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0843300" y="7152097"/>
            <a:ext cx="188458" cy="188458"/>
            <a:chOff x="0" y="0"/>
            <a:chExt cx="260640" cy="26064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60604" cy="260604"/>
            </a:xfrm>
            <a:custGeom>
              <a:avLst/>
              <a:gdLst/>
              <a:ahLst/>
              <a:cxnLst/>
              <a:rect r="r" b="b" t="t" l="l"/>
              <a:pathLst>
                <a:path h="260604" w="260604">
                  <a:moveTo>
                    <a:pt x="0" y="130302"/>
                  </a:moveTo>
                  <a:cubicBezTo>
                    <a:pt x="0" y="58293"/>
                    <a:pt x="58293" y="0"/>
                    <a:pt x="130302" y="0"/>
                  </a:cubicBezTo>
                  <a:cubicBezTo>
                    <a:pt x="202311" y="0"/>
                    <a:pt x="260604" y="58293"/>
                    <a:pt x="260604" y="130302"/>
                  </a:cubicBezTo>
                  <a:cubicBezTo>
                    <a:pt x="260604" y="202311"/>
                    <a:pt x="202311" y="260604"/>
                    <a:pt x="130302" y="260604"/>
                  </a:cubicBezTo>
                  <a:cubicBezTo>
                    <a:pt x="58293" y="260604"/>
                    <a:pt x="0" y="202311"/>
                    <a:pt x="0" y="130302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10804569" y="2898556"/>
            <a:ext cx="1215814" cy="1084774"/>
          </a:xfrm>
          <a:custGeom>
            <a:avLst/>
            <a:gdLst/>
            <a:ahLst/>
            <a:cxnLst/>
            <a:rect r="r" b="b" t="t" l="l"/>
            <a:pathLst>
              <a:path h="1084774" w="1215814">
                <a:moveTo>
                  <a:pt x="0" y="0"/>
                </a:moveTo>
                <a:lnTo>
                  <a:pt x="1215814" y="0"/>
                </a:lnTo>
                <a:lnTo>
                  <a:pt x="1215814" y="1084774"/>
                </a:lnTo>
                <a:lnTo>
                  <a:pt x="0" y="1084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081" t="-17612" r="-16896" b="-17858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919546" y="1392562"/>
            <a:ext cx="14868793" cy="85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8"/>
              </a:lnSpc>
              <a:spcBef>
                <a:spcPct val="0"/>
              </a:spcBef>
            </a:pPr>
            <a:r>
              <a:rPr lang="en-US" sz="5013" spc="49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Objetivo General y Objetivos Específicos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509248" y="5000798"/>
            <a:ext cx="3704123" cy="308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866" indent="-237433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Creación de una Plataforma Web</a:t>
            </a:r>
          </a:p>
          <a:p>
            <a:pPr algn="l">
              <a:lnSpc>
                <a:spcPts val="3035"/>
              </a:lnSpc>
            </a:pPr>
          </a:p>
          <a:p>
            <a:pPr algn="l" marL="474866" indent="-237433" lvl="1">
              <a:lnSpc>
                <a:spcPts val="3035"/>
              </a:lnSpc>
              <a:buFont typeface="Arial"/>
              <a:buChar char="•"/>
            </a:pPr>
            <a:r>
              <a:rPr lang="en-US" sz="2199" spc="215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Creación de un Panel de Administración de Gestión Interna</a:t>
            </a:r>
          </a:p>
          <a:p>
            <a:pPr algn="ctr" marL="0" indent="0" lvl="0">
              <a:lnSpc>
                <a:spcPts val="3449"/>
              </a:lnSpc>
              <a:spcBef>
                <a:spcPct val="0"/>
              </a:spcBef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12112588" y="2876362"/>
            <a:ext cx="2676691" cy="124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0"/>
              </a:lnSpc>
              <a:spcBef>
                <a:spcPct val="0"/>
              </a:spcBef>
            </a:pPr>
            <a:r>
              <a:rPr lang="en-US" b="true" sz="2442" spc="24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Diseñar Interfaz Atractiva e Intuitiva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135706" y="4756334"/>
            <a:ext cx="2676691" cy="125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1"/>
              </a:lnSpc>
              <a:spcBef>
                <a:spcPct val="0"/>
              </a:spcBef>
            </a:pPr>
            <a:r>
              <a:rPr lang="en-US" b="true" sz="2400" spc="24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Implementar Funcionalidades Claves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112588" y="8602048"/>
            <a:ext cx="2676691" cy="118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74"/>
              </a:lnSpc>
              <a:spcBef>
                <a:spcPct val="0"/>
              </a:spcBef>
            </a:pPr>
            <a:r>
              <a:rPr lang="en-US" b="true" sz="2300" spc="23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Realizar Pruebas de Usabilidad y Rendimiento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044728" y="6525501"/>
            <a:ext cx="2676691" cy="151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6"/>
              </a:lnSpc>
              <a:spcBef>
                <a:spcPct val="0"/>
              </a:spcBef>
            </a:pPr>
            <a:r>
              <a:rPr lang="en-US" b="true" sz="2200" spc="22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Adaptabilidad de la Página para Dispositivos Móviles</a:t>
            </a:r>
          </a:p>
        </p:txBody>
      </p:sp>
      <p:sp>
        <p:nvSpPr>
          <p:cNvPr name="Freeform 57" id="57"/>
          <p:cNvSpPr/>
          <p:nvPr/>
        </p:nvSpPr>
        <p:spPr>
          <a:xfrm flipH="false" flipV="false" rot="0">
            <a:off x="11746312" y="4768561"/>
            <a:ext cx="1215814" cy="1084774"/>
          </a:xfrm>
          <a:custGeom>
            <a:avLst/>
            <a:gdLst/>
            <a:ahLst/>
            <a:cxnLst/>
            <a:rect r="r" b="b" t="t" l="l"/>
            <a:pathLst>
              <a:path h="1084774" w="1215814">
                <a:moveTo>
                  <a:pt x="0" y="0"/>
                </a:moveTo>
                <a:lnTo>
                  <a:pt x="1215814" y="0"/>
                </a:lnTo>
                <a:lnTo>
                  <a:pt x="1215814" y="1084774"/>
                </a:lnTo>
                <a:lnTo>
                  <a:pt x="0" y="1084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081" t="-17612" r="-16896" b="-17858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1711910" y="6691290"/>
            <a:ext cx="1215814" cy="1084774"/>
          </a:xfrm>
          <a:custGeom>
            <a:avLst/>
            <a:gdLst/>
            <a:ahLst/>
            <a:cxnLst/>
            <a:rect r="r" b="b" t="t" l="l"/>
            <a:pathLst>
              <a:path h="1084774" w="1215814">
                <a:moveTo>
                  <a:pt x="0" y="0"/>
                </a:moveTo>
                <a:lnTo>
                  <a:pt x="1215814" y="0"/>
                </a:lnTo>
                <a:lnTo>
                  <a:pt x="1215814" y="1084774"/>
                </a:lnTo>
                <a:lnTo>
                  <a:pt x="0" y="1084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081" t="-17612" r="-16896" b="-17858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0776560" y="8652777"/>
            <a:ext cx="1215814" cy="1084774"/>
          </a:xfrm>
          <a:custGeom>
            <a:avLst/>
            <a:gdLst/>
            <a:ahLst/>
            <a:cxnLst/>
            <a:rect r="r" b="b" t="t" l="l"/>
            <a:pathLst>
              <a:path h="1084774" w="1215814">
                <a:moveTo>
                  <a:pt x="0" y="0"/>
                </a:moveTo>
                <a:lnTo>
                  <a:pt x="1215814" y="0"/>
                </a:lnTo>
                <a:lnTo>
                  <a:pt x="1215814" y="1084774"/>
                </a:lnTo>
                <a:lnTo>
                  <a:pt x="0" y="1084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081" t="-17612" r="-16896" b="-17858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5413449" y="5776447"/>
            <a:ext cx="1215814" cy="1084774"/>
          </a:xfrm>
          <a:custGeom>
            <a:avLst/>
            <a:gdLst/>
            <a:ahLst/>
            <a:cxnLst/>
            <a:rect r="r" b="b" t="t" l="l"/>
            <a:pathLst>
              <a:path h="1084774" w="1215814">
                <a:moveTo>
                  <a:pt x="0" y="0"/>
                </a:moveTo>
                <a:lnTo>
                  <a:pt x="1215814" y="0"/>
                </a:lnTo>
                <a:lnTo>
                  <a:pt x="1215814" y="1084774"/>
                </a:lnTo>
                <a:lnTo>
                  <a:pt x="0" y="1084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081" t="-17612" r="-16896" b="-1785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21494"/>
            <a:ext cx="18223461" cy="18541071"/>
            <a:chOff x="0" y="0"/>
            <a:chExt cx="79887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8877" cy="812800"/>
            </a:xfrm>
            <a:custGeom>
              <a:avLst/>
              <a:gdLst/>
              <a:ahLst/>
              <a:cxnLst/>
              <a:rect r="r" b="b" t="t" l="l"/>
              <a:pathLst>
                <a:path h="812800" w="798877">
                  <a:moveTo>
                    <a:pt x="399438" y="0"/>
                  </a:moveTo>
                  <a:cubicBezTo>
                    <a:pt x="178835" y="0"/>
                    <a:pt x="0" y="181951"/>
                    <a:pt x="0" y="406400"/>
                  </a:cubicBezTo>
                  <a:cubicBezTo>
                    <a:pt x="0" y="630849"/>
                    <a:pt x="178835" y="812800"/>
                    <a:pt x="399438" y="812800"/>
                  </a:cubicBezTo>
                  <a:cubicBezTo>
                    <a:pt x="620042" y="812800"/>
                    <a:pt x="798877" y="630849"/>
                    <a:pt x="798877" y="406400"/>
                  </a:cubicBezTo>
                  <a:cubicBezTo>
                    <a:pt x="798877" y="181951"/>
                    <a:pt x="620042" y="0"/>
                    <a:pt x="399438" y="0"/>
                  </a:cubicBezTo>
                  <a:close/>
                </a:path>
              </a:pathLst>
            </a:custGeom>
            <a:solidFill>
              <a:srgbClr val="BFE5EF">
                <a:alpha val="6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4895" y="57150"/>
              <a:ext cx="649087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80634" y="2558859"/>
            <a:ext cx="5602770" cy="7553606"/>
          </a:xfrm>
          <a:custGeom>
            <a:avLst/>
            <a:gdLst/>
            <a:ahLst/>
            <a:cxnLst/>
            <a:rect r="r" b="b" t="t" l="l"/>
            <a:pathLst>
              <a:path h="7553606" w="5602770">
                <a:moveTo>
                  <a:pt x="0" y="0"/>
                </a:moveTo>
                <a:lnTo>
                  <a:pt x="5602769" y="0"/>
                </a:lnTo>
                <a:lnTo>
                  <a:pt x="5602769" y="7553606"/>
                </a:lnTo>
                <a:lnTo>
                  <a:pt x="0" y="755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351" t="0" r="-32467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232394" y="3159743"/>
            <a:ext cx="4700341" cy="51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Alcances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6514" y="4084611"/>
            <a:ext cx="5152101" cy="297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Gestión de Pedidos y Ventas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Gestión Administrativa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Escalabilidad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Accesibilidad global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Interactividad</a:t>
            </a:r>
          </a:p>
          <a:p>
            <a:pPr algn="l" marL="466344" indent="-233172" lvl="1">
              <a:lnSpc>
                <a:spcPts val="2980"/>
              </a:lnSpc>
              <a:buFont typeface="Arial"/>
              <a:buChar char="•"/>
            </a:pPr>
            <a:r>
              <a:rPr lang="en-US" sz="2160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Integración con otros sistemas</a:t>
            </a:r>
          </a:p>
          <a:p>
            <a:pPr algn="l">
              <a:lnSpc>
                <a:spcPts val="298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460520" y="2558859"/>
            <a:ext cx="5603861" cy="7555077"/>
          </a:xfrm>
          <a:custGeom>
            <a:avLst/>
            <a:gdLst/>
            <a:ahLst/>
            <a:cxnLst/>
            <a:rect r="r" b="b" t="t" l="l"/>
            <a:pathLst>
              <a:path h="7555077" w="5603861">
                <a:moveTo>
                  <a:pt x="0" y="0"/>
                </a:moveTo>
                <a:lnTo>
                  <a:pt x="5603860" y="0"/>
                </a:lnTo>
                <a:lnTo>
                  <a:pt x="5603860" y="7555077"/>
                </a:lnTo>
                <a:lnTo>
                  <a:pt x="0" y="7555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351" t="0" r="-32467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774361" y="3159742"/>
            <a:ext cx="497617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Limitaciones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7441" y="3973712"/>
            <a:ext cx="5290019" cy="482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Falta de conocimiento en herramientas a utilizar</a:t>
            </a:r>
          </a:p>
          <a:p>
            <a:pPr algn="l" marL="933329" indent="-311110" lvl="2">
              <a:lnSpc>
                <a:spcPts val="2982"/>
              </a:lnSpc>
              <a:buFont typeface="Arial"/>
              <a:buChar char="⚬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Lenguajes de programación (Java Script y Python)</a:t>
            </a:r>
          </a:p>
          <a:p>
            <a:pPr algn="l" marL="933329" indent="-311110" lvl="2">
              <a:lnSpc>
                <a:spcPts val="2982"/>
              </a:lnSpc>
              <a:buFont typeface="Arial"/>
              <a:buChar char="⚬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Técnicas de desarrollo web (AJAX)</a:t>
            </a:r>
          </a:p>
          <a:p>
            <a:pPr algn="l" marL="933329" indent="-311110" lvl="2">
              <a:lnSpc>
                <a:spcPts val="2982"/>
              </a:lnSpc>
              <a:buFont typeface="Arial"/>
              <a:buChar char="⚬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Sistema de gestión de base de datos (MySQL)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Dependencia de conectividad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Seguridad y privacidad</a:t>
            </a:r>
          </a:p>
          <a:p>
            <a:pPr algn="l" marL="466665" indent="-233332" lvl="1">
              <a:lnSpc>
                <a:spcPts val="2982"/>
              </a:lnSpc>
              <a:buFont typeface="Arial"/>
              <a:buChar char="•"/>
            </a:pPr>
            <a:r>
              <a:rPr lang="en-US" sz="2161" spc="21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Dependencia de herramientas externas (PayPal)</a:t>
            </a:r>
          </a:p>
          <a:p>
            <a:pPr algn="l">
              <a:lnSpc>
                <a:spcPts val="298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18542" y="1425548"/>
            <a:ext cx="16084801" cy="93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6"/>
              </a:lnSpc>
            </a:pPr>
            <a:r>
              <a:rPr lang="en-US" sz="5577" spc="546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Alcances y Limitaciones del Proyecto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38858" y="309118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4" y="0"/>
                </a:lnTo>
                <a:lnTo>
                  <a:pt x="979684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94430" y="309118"/>
            <a:ext cx="4922445" cy="1017449"/>
          </a:xfrm>
          <a:custGeom>
            <a:avLst/>
            <a:gdLst/>
            <a:ahLst/>
            <a:cxnLst/>
            <a:rect r="r" b="b" t="t" l="l"/>
            <a:pathLst>
              <a:path h="1017449" w="4922445">
                <a:moveTo>
                  <a:pt x="0" y="0"/>
                </a:moveTo>
                <a:lnTo>
                  <a:pt x="4922445" y="0"/>
                </a:lnTo>
                <a:lnTo>
                  <a:pt x="4922445" y="1017449"/>
                </a:lnTo>
                <a:lnTo>
                  <a:pt x="0" y="1017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3801" r="0" b="-19000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26391" y="5739006"/>
            <a:ext cx="1191142" cy="1193312"/>
          </a:xfrm>
          <a:custGeom>
            <a:avLst/>
            <a:gdLst/>
            <a:ahLst/>
            <a:cxnLst/>
            <a:rect r="r" b="b" t="t" l="l"/>
            <a:pathLst>
              <a:path h="1193312" w="1191142">
                <a:moveTo>
                  <a:pt x="0" y="0"/>
                </a:moveTo>
                <a:lnTo>
                  <a:pt x="1191142" y="0"/>
                </a:lnTo>
                <a:lnTo>
                  <a:pt x="1191142" y="1193312"/>
                </a:lnTo>
                <a:lnTo>
                  <a:pt x="0" y="1193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4430" y="309118"/>
            <a:ext cx="4922445" cy="1017449"/>
          </a:xfrm>
          <a:custGeom>
            <a:avLst/>
            <a:gdLst/>
            <a:ahLst/>
            <a:cxnLst/>
            <a:rect r="r" b="b" t="t" l="l"/>
            <a:pathLst>
              <a:path h="1017449" w="4922445">
                <a:moveTo>
                  <a:pt x="0" y="0"/>
                </a:moveTo>
                <a:lnTo>
                  <a:pt x="4922445" y="0"/>
                </a:lnTo>
                <a:lnTo>
                  <a:pt x="4922445" y="1017449"/>
                </a:lnTo>
                <a:lnTo>
                  <a:pt x="0" y="1017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3801" r="0" b="-1900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67072" y="3161747"/>
            <a:ext cx="965549" cy="9655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71636" y="3429952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1" y="0"/>
                </a:lnTo>
                <a:lnTo>
                  <a:pt x="556421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31163" y="3161747"/>
            <a:ext cx="4732593" cy="965549"/>
            <a:chOff x="0" y="0"/>
            <a:chExt cx="1593888" cy="325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93888" cy="325187"/>
            </a:xfrm>
            <a:custGeom>
              <a:avLst/>
              <a:gdLst/>
              <a:ahLst/>
              <a:cxnLst/>
              <a:rect r="r" b="b" t="t" l="l"/>
              <a:pathLst>
                <a:path h="325187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25187"/>
                  </a:lnTo>
                  <a:lnTo>
                    <a:pt x="0" y="3251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593888" cy="382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Flexibilidad a cambios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27049" y="3161747"/>
            <a:ext cx="4732593" cy="944839"/>
            <a:chOff x="0" y="0"/>
            <a:chExt cx="1593888" cy="3182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93888" cy="318212"/>
            </a:xfrm>
            <a:custGeom>
              <a:avLst/>
              <a:gdLst/>
              <a:ahLst/>
              <a:cxnLst/>
              <a:rect r="r" b="b" t="t" l="l"/>
              <a:pathLst>
                <a:path h="318212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18212"/>
                  </a:lnTo>
                  <a:lnTo>
                    <a:pt x="0" y="318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593888" cy="365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Gestor de proyectos (Trello)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38858" y="309118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4" y="0"/>
                </a:lnTo>
                <a:lnTo>
                  <a:pt x="979684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7741" y="1481322"/>
            <a:ext cx="16159135" cy="67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3977" spc="389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Metodología de Trabajo para el Desarrollo del Proyecto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96687" y="3161747"/>
            <a:ext cx="965549" cy="96554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01251" y="3429952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2" y="0"/>
                </a:lnTo>
                <a:lnTo>
                  <a:pt x="556422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132621" y="2561979"/>
            <a:ext cx="4700341" cy="51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Ágil (scrum)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62237" y="2561979"/>
            <a:ext cx="4700341" cy="51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Artefactos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167072" y="4328982"/>
            <a:ext cx="965549" cy="96554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371636" y="4597186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1" y="0"/>
                </a:lnTo>
                <a:lnTo>
                  <a:pt x="556421" y="429141"/>
                </a:lnTo>
                <a:lnTo>
                  <a:pt x="0" y="429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4331163" y="4328982"/>
            <a:ext cx="4732593" cy="965549"/>
            <a:chOff x="0" y="0"/>
            <a:chExt cx="1593888" cy="3251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93888" cy="325187"/>
            </a:xfrm>
            <a:custGeom>
              <a:avLst/>
              <a:gdLst/>
              <a:ahLst/>
              <a:cxnLst/>
              <a:rect r="r" b="b" t="t" l="l"/>
              <a:pathLst>
                <a:path h="325187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25187"/>
                  </a:lnTo>
                  <a:lnTo>
                    <a:pt x="0" y="3251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593888" cy="382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Adaptabilidad y Mejora continua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127049" y="4308271"/>
            <a:ext cx="4732593" cy="965549"/>
            <a:chOff x="0" y="0"/>
            <a:chExt cx="1593888" cy="3251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93888" cy="325187"/>
            </a:xfrm>
            <a:custGeom>
              <a:avLst/>
              <a:gdLst/>
              <a:ahLst/>
              <a:cxnLst/>
              <a:rect r="r" b="b" t="t" l="l"/>
              <a:pathLst>
                <a:path h="325187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25187"/>
                  </a:lnTo>
                  <a:lnTo>
                    <a:pt x="0" y="3251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593888" cy="37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Daily meeting y CheckPoints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996687" y="4328982"/>
            <a:ext cx="965549" cy="96554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0201251" y="4597186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2" y="0"/>
                </a:lnTo>
                <a:lnTo>
                  <a:pt x="556422" y="429141"/>
                </a:lnTo>
                <a:lnTo>
                  <a:pt x="0" y="429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3167072" y="5496217"/>
            <a:ext cx="965549" cy="96554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3371636" y="5764421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1" y="0"/>
                </a:lnTo>
                <a:lnTo>
                  <a:pt x="556421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4331163" y="5496217"/>
            <a:ext cx="4732593" cy="1005015"/>
            <a:chOff x="0" y="0"/>
            <a:chExt cx="1593888" cy="33847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593888" cy="338478"/>
            </a:xfrm>
            <a:custGeom>
              <a:avLst/>
              <a:gdLst/>
              <a:ahLst/>
              <a:cxnLst/>
              <a:rect r="r" b="b" t="t" l="l"/>
              <a:pathLst>
                <a:path h="338478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38478"/>
                  </a:lnTo>
                  <a:lnTo>
                    <a:pt x="0" y="3384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593888" cy="39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30"/>
                </a:lnSpc>
                <a:spcBef>
                  <a:spcPct val="0"/>
                </a:spcBef>
              </a:pPr>
              <a:r>
                <a:rPr lang="en-US" sz="245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Iteraciones en Sprints a lo largo del proyecto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127049" y="5475506"/>
            <a:ext cx="4732593" cy="965549"/>
            <a:chOff x="0" y="0"/>
            <a:chExt cx="1593888" cy="32518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593888" cy="325187"/>
            </a:xfrm>
            <a:custGeom>
              <a:avLst/>
              <a:gdLst/>
              <a:ahLst/>
              <a:cxnLst/>
              <a:rect r="r" b="b" t="t" l="l"/>
              <a:pathLst>
                <a:path h="325187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25187"/>
                  </a:lnTo>
                  <a:lnTo>
                    <a:pt x="0" y="3251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593888" cy="37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Review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996687" y="5496217"/>
            <a:ext cx="965549" cy="965549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0201251" y="5764421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2" y="0"/>
                </a:lnTo>
                <a:lnTo>
                  <a:pt x="556422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3167072" y="6663451"/>
            <a:ext cx="965549" cy="965549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3371636" y="6931656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1" y="0"/>
                </a:lnTo>
                <a:lnTo>
                  <a:pt x="556421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0">
            <a:off x="4331163" y="6663451"/>
            <a:ext cx="4732593" cy="984504"/>
            <a:chOff x="0" y="0"/>
            <a:chExt cx="1593888" cy="33157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593888" cy="331571"/>
            </a:xfrm>
            <a:custGeom>
              <a:avLst/>
              <a:gdLst/>
              <a:ahLst/>
              <a:cxnLst/>
              <a:rect r="r" b="b" t="t" l="l"/>
              <a:pathLst>
                <a:path h="331571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31571"/>
                  </a:lnTo>
                  <a:lnTo>
                    <a:pt x="0" y="3315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1593888" cy="36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Entrega temprana de funcionalidades del producto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1127049" y="6642741"/>
            <a:ext cx="4732593" cy="965549"/>
            <a:chOff x="0" y="0"/>
            <a:chExt cx="1593888" cy="32518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593888" cy="325187"/>
            </a:xfrm>
            <a:custGeom>
              <a:avLst/>
              <a:gdLst/>
              <a:ahLst/>
              <a:cxnLst/>
              <a:rect r="r" b="b" t="t" l="l"/>
              <a:pathLst>
                <a:path h="325187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25187"/>
                  </a:lnTo>
                  <a:lnTo>
                    <a:pt x="0" y="3251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1593888" cy="37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Retrospectiva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9996687" y="6663451"/>
            <a:ext cx="965549" cy="965549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2" id="62"/>
          <p:cNvSpPr/>
          <p:nvPr/>
        </p:nvSpPr>
        <p:spPr>
          <a:xfrm flipH="false" flipV="false" rot="0">
            <a:off x="10201251" y="6931656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2" y="0"/>
                </a:lnTo>
                <a:lnTo>
                  <a:pt x="556422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3" id="63"/>
          <p:cNvGrpSpPr/>
          <p:nvPr/>
        </p:nvGrpSpPr>
        <p:grpSpPr>
          <a:xfrm rot="0">
            <a:off x="3167072" y="7830686"/>
            <a:ext cx="965549" cy="965549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3371636" y="8098891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1" y="0"/>
                </a:lnTo>
                <a:lnTo>
                  <a:pt x="556421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4331163" y="7830686"/>
            <a:ext cx="4732593" cy="965549"/>
            <a:chOff x="0" y="0"/>
            <a:chExt cx="1593888" cy="32518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593888" cy="325187"/>
            </a:xfrm>
            <a:custGeom>
              <a:avLst/>
              <a:gdLst/>
              <a:ahLst/>
              <a:cxnLst/>
              <a:rect r="r" b="b" t="t" l="l"/>
              <a:pathLst>
                <a:path h="325187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25187"/>
                  </a:lnTo>
                  <a:lnTo>
                    <a:pt x="0" y="3251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1593888" cy="37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Incremento del producto final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1127049" y="7809976"/>
            <a:ext cx="4732593" cy="965549"/>
            <a:chOff x="0" y="0"/>
            <a:chExt cx="1593888" cy="32518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593888" cy="325187"/>
            </a:xfrm>
            <a:custGeom>
              <a:avLst/>
              <a:gdLst/>
              <a:ahLst/>
              <a:cxnLst/>
              <a:rect r="r" b="b" t="t" l="l"/>
              <a:pathLst>
                <a:path h="325187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25187"/>
                  </a:lnTo>
                  <a:lnTo>
                    <a:pt x="0" y="3251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47625"/>
              <a:ext cx="1593888" cy="37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Sprint Planning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996687" y="7830686"/>
            <a:ext cx="965549" cy="965549"/>
            <a:chOff x="0" y="0"/>
            <a:chExt cx="812800" cy="8128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6" id="76"/>
          <p:cNvSpPr/>
          <p:nvPr/>
        </p:nvSpPr>
        <p:spPr>
          <a:xfrm flipH="false" flipV="false" rot="0">
            <a:off x="10201251" y="8098891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2" y="0"/>
                </a:lnTo>
                <a:lnTo>
                  <a:pt x="556422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7" id="77"/>
          <p:cNvGrpSpPr/>
          <p:nvPr/>
        </p:nvGrpSpPr>
        <p:grpSpPr>
          <a:xfrm rot="0">
            <a:off x="3167072" y="8997921"/>
            <a:ext cx="965549" cy="965549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0" id="80"/>
          <p:cNvSpPr/>
          <p:nvPr/>
        </p:nvSpPr>
        <p:spPr>
          <a:xfrm flipH="false" flipV="false" rot="0">
            <a:off x="3371636" y="9266126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1" y="0"/>
                </a:lnTo>
                <a:lnTo>
                  <a:pt x="556421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1" id="81"/>
          <p:cNvGrpSpPr/>
          <p:nvPr/>
        </p:nvGrpSpPr>
        <p:grpSpPr>
          <a:xfrm rot="0">
            <a:off x="4331163" y="8977211"/>
            <a:ext cx="4732593" cy="965549"/>
            <a:chOff x="0" y="0"/>
            <a:chExt cx="1593888" cy="32518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593888" cy="325187"/>
            </a:xfrm>
            <a:custGeom>
              <a:avLst/>
              <a:gdLst/>
              <a:ahLst/>
              <a:cxnLst/>
              <a:rect r="r" b="b" t="t" l="l"/>
              <a:pathLst>
                <a:path h="325187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25187"/>
                  </a:lnTo>
                  <a:lnTo>
                    <a:pt x="0" y="3251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47625"/>
              <a:ext cx="1593888" cy="37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10"/>
                </a:lnSpc>
                <a:spcBef>
                  <a:spcPct val="0"/>
                </a:spcBef>
              </a:pPr>
              <a:r>
                <a:rPr lang="en-US" sz="215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Satisfacción con el cliente cumpliendo objetivos y requerimientos específicos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1127049" y="8977211"/>
            <a:ext cx="4732593" cy="965549"/>
            <a:chOff x="0" y="0"/>
            <a:chExt cx="1593888" cy="325187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1593888" cy="325187"/>
            </a:xfrm>
            <a:custGeom>
              <a:avLst/>
              <a:gdLst/>
              <a:ahLst/>
              <a:cxnLst/>
              <a:rect r="r" b="b" t="t" l="l"/>
              <a:pathLst>
                <a:path h="325187" w="1593888">
                  <a:moveTo>
                    <a:pt x="0" y="0"/>
                  </a:moveTo>
                  <a:lnTo>
                    <a:pt x="1593888" y="0"/>
                  </a:lnTo>
                  <a:lnTo>
                    <a:pt x="1593888" y="325187"/>
                  </a:lnTo>
                  <a:lnTo>
                    <a:pt x="0" y="3251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47625"/>
              <a:ext cx="1593888" cy="37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3566"/>
                  </a:solidFill>
                  <a:latin typeface="Nunito"/>
                  <a:ea typeface="Nunito"/>
                  <a:cs typeface="Nunito"/>
                  <a:sym typeface="Nunito"/>
                </a:rPr>
                <a:t>Impediment log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9996687" y="8997921"/>
            <a:ext cx="965549" cy="965549"/>
            <a:chOff x="0" y="0"/>
            <a:chExt cx="812800" cy="81280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0" id="90"/>
          <p:cNvSpPr/>
          <p:nvPr/>
        </p:nvSpPr>
        <p:spPr>
          <a:xfrm flipH="false" flipV="false" rot="0">
            <a:off x="10201251" y="9266126"/>
            <a:ext cx="556422" cy="429140"/>
          </a:xfrm>
          <a:custGeom>
            <a:avLst/>
            <a:gdLst/>
            <a:ahLst/>
            <a:cxnLst/>
            <a:rect r="r" b="b" t="t" l="l"/>
            <a:pathLst>
              <a:path h="429140" w="556422">
                <a:moveTo>
                  <a:pt x="0" y="0"/>
                </a:moveTo>
                <a:lnTo>
                  <a:pt x="556422" y="0"/>
                </a:lnTo>
                <a:lnTo>
                  <a:pt x="556422" y="429140"/>
                </a:lnTo>
                <a:lnTo>
                  <a:pt x="0" y="42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42890" y="-1619080"/>
            <a:ext cx="3754024" cy="37540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11339" y="309118"/>
            <a:ext cx="3805536" cy="786588"/>
          </a:xfrm>
          <a:custGeom>
            <a:avLst/>
            <a:gdLst/>
            <a:ahLst/>
            <a:cxnLst/>
            <a:rect r="r" b="b" t="t" l="l"/>
            <a:pathLst>
              <a:path h="786588" w="3805536">
                <a:moveTo>
                  <a:pt x="0" y="0"/>
                </a:moveTo>
                <a:lnTo>
                  <a:pt x="3805536" y="0"/>
                </a:lnTo>
                <a:lnTo>
                  <a:pt x="3805536" y="786589"/>
                </a:lnTo>
                <a:lnTo>
                  <a:pt x="0" y="78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3801" r="0" b="-190001"/>
            </a:stretch>
          </a:blipFill>
        </p:spPr>
      </p:sp>
      <p:grpSp>
        <p:nvGrpSpPr>
          <p:cNvPr name="Group 6" id="6"/>
          <p:cNvGrpSpPr/>
          <p:nvPr/>
        </p:nvGrpSpPr>
        <p:grpSpPr>
          <a:xfrm rot="118667">
            <a:off x="1542482" y="4026268"/>
            <a:ext cx="1261485" cy="12614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w="28575" cap="sq">
              <a:solidFill>
                <a:srgbClr val="4D4C4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252238" y="5795094"/>
            <a:ext cx="16230600" cy="0"/>
          </a:xfrm>
          <a:prstGeom prst="line">
            <a:avLst/>
          </a:prstGeom>
          <a:ln cap="flat" w="38100">
            <a:solidFill>
              <a:srgbClr val="4D4C4C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11984698" y="4004875"/>
            <a:ext cx="1304270" cy="1952945"/>
            <a:chOff x="0" y="0"/>
            <a:chExt cx="1739026" cy="2603926"/>
          </a:xfrm>
        </p:grpSpPr>
        <p:grpSp>
          <p:nvGrpSpPr>
            <p:cNvPr name="Group 11" id="11"/>
            <p:cNvGrpSpPr/>
            <p:nvPr/>
          </p:nvGrpSpPr>
          <p:grpSpPr>
            <a:xfrm rot="118667">
              <a:off x="28523" y="28523"/>
              <a:ext cx="1681980" cy="168198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E5EF"/>
              </a:solidFill>
              <a:ln w="28575" cap="sq">
                <a:solidFill>
                  <a:srgbClr val="4D4C4C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06926" y="2169991"/>
              <a:ext cx="433935" cy="43393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072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840489" y="1710002"/>
              <a:ext cx="3637" cy="647657"/>
            </a:xfrm>
            <a:prstGeom prst="line">
              <a:avLst/>
            </a:prstGeom>
            <a:ln cap="flat" w="50800">
              <a:solidFill>
                <a:srgbClr val="4D4C4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5479718" y="4004875"/>
            <a:ext cx="1304270" cy="1952945"/>
            <a:chOff x="0" y="0"/>
            <a:chExt cx="1739026" cy="2603926"/>
          </a:xfrm>
        </p:grpSpPr>
        <p:grpSp>
          <p:nvGrpSpPr>
            <p:cNvPr name="Group 19" id="19"/>
            <p:cNvGrpSpPr/>
            <p:nvPr/>
          </p:nvGrpSpPr>
          <p:grpSpPr>
            <a:xfrm rot="118667">
              <a:off x="28523" y="28523"/>
              <a:ext cx="1681980" cy="168198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E5EF"/>
              </a:solidFill>
              <a:ln w="28575" cap="sq">
                <a:solidFill>
                  <a:srgbClr val="4D4C4C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06926" y="2169991"/>
              <a:ext cx="433935" cy="433935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072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840489" y="1710002"/>
              <a:ext cx="3637" cy="647657"/>
            </a:xfrm>
            <a:prstGeom prst="line">
              <a:avLst/>
            </a:prstGeom>
            <a:ln cap="flat" w="50800">
              <a:solidFill>
                <a:srgbClr val="4D4C4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730432" y="4363448"/>
            <a:ext cx="885584" cy="719738"/>
          </a:xfrm>
          <a:custGeom>
            <a:avLst/>
            <a:gdLst/>
            <a:ahLst/>
            <a:cxnLst/>
            <a:rect r="r" b="b" t="t" l="l"/>
            <a:pathLst>
              <a:path h="719738" w="885584">
                <a:moveTo>
                  <a:pt x="0" y="0"/>
                </a:moveTo>
                <a:lnTo>
                  <a:pt x="885584" y="0"/>
                </a:lnTo>
                <a:lnTo>
                  <a:pt x="885584" y="719739"/>
                </a:lnTo>
                <a:lnTo>
                  <a:pt x="0" y="71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118667">
            <a:off x="5015701" y="4047660"/>
            <a:ext cx="1261485" cy="126148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E5EF"/>
            </a:solidFill>
            <a:ln w="28575" cap="sq">
              <a:solidFill>
                <a:srgbClr val="4D4C4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5336046" y="4230834"/>
            <a:ext cx="590448" cy="852353"/>
          </a:xfrm>
          <a:custGeom>
            <a:avLst/>
            <a:gdLst/>
            <a:ahLst/>
            <a:cxnLst/>
            <a:rect r="r" b="b" t="t" l="l"/>
            <a:pathLst>
              <a:path h="852353" w="590448">
                <a:moveTo>
                  <a:pt x="0" y="0"/>
                </a:moveTo>
                <a:lnTo>
                  <a:pt x="590448" y="0"/>
                </a:lnTo>
                <a:lnTo>
                  <a:pt x="590448" y="852353"/>
                </a:lnTo>
                <a:lnTo>
                  <a:pt x="0" y="852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1" id="31"/>
          <p:cNvSpPr/>
          <p:nvPr/>
        </p:nvSpPr>
        <p:spPr>
          <a:xfrm>
            <a:off x="2151456" y="5287377"/>
            <a:ext cx="2728" cy="485743"/>
          </a:xfrm>
          <a:prstGeom prst="line">
            <a:avLst/>
          </a:prstGeom>
          <a:ln cap="flat" w="38100">
            <a:solidFill>
              <a:srgbClr val="4D4C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5624676" y="5308769"/>
            <a:ext cx="2728" cy="485743"/>
          </a:xfrm>
          <a:prstGeom prst="line">
            <a:avLst/>
          </a:prstGeom>
          <a:ln cap="flat" w="38100">
            <a:solidFill>
              <a:srgbClr val="4D4C4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8491865" y="4004875"/>
            <a:ext cx="1304270" cy="1952945"/>
            <a:chOff x="0" y="0"/>
            <a:chExt cx="1739026" cy="2603926"/>
          </a:xfrm>
        </p:grpSpPr>
        <p:grpSp>
          <p:nvGrpSpPr>
            <p:cNvPr name="Group 34" id="34"/>
            <p:cNvGrpSpPr/>
            <p:nvPr/>
          </p:nvGrpSpPr>
          <p:grpSpPr>
            <a:xfrm rot="118667">
              <a:off x="28523" y="28523"/>
              <a:ext cx="1681980" cy="1681980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E5EF"/>
              </a:solidFill>
              <a:ln w="28575" cap="sq">
                <a:solidFill>
                  <a:srgbClr val="4D4C4C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606926" y="2169991"/>
              <a:ext cx="433935" cy="433935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072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>
              <a:off x="840489" y="1710002"/>
              <a:ext cx="3637" cy="647657"/>
            </a:xfrm>
            <a:prstGeom prst="line">
              <a:avLst/>
            </a:prstGeom>
            <a:ln cap="flat" w="50800">
              <a:solidFill>
                <a:srgbClr val="4D4C4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976284" y="5632369"/>
            <a:ext cx="325451" cy="32545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5449503" y="5653761"/>
            <a:ext cx="325451" cy="32545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8641587" y="4154597"/>
            <a:ext cx="1004826" cy="1004826"/>
          </a:xfrm>
          <a:custGeom>
            <a:avLst/>
            <a:gdLst/>
            <a:ahLst/>
            <a:cxnLst/>
            <a:rect r="r" b="b" t="t" l="l"/>
            <a:pathLst>
              <a:path h="1004826" w="1004826">
                <a:moveTo>
                  <a:pt x="0" y="0"/>
                </a:moveTo>
                <a:lnTo>
                  <a:pt x="1004826" y="0"/>
                </a:lnTo>
                <a:lnTo>
                  <a:pt x="1004826" y="1004826"/>
                </a:lnTo>
                <a:lnTo>
                  <a:pt x="0" y="1004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2143130" y="4230834"/>
            <a:ext cx="945321" cy="945321"/>
          </a:xfrm>
          <a:custGeom>
            <a:avLst/>
            <a:gdLst/>
            <a:ahLst/>
            <a:cxnLst/>
            <a:rect r="r" b="b" t="t" l="l"/>
            <a:pathLst>
              <a:path h="945321" w="945321">
                <a:moveTo>
                  <a:pt x="0" y="0"/>
                </a:moveTo>
                <a:lnTo>
                  <a:pt x="945321" y="0"/>
                </a:lnTo>
                <a:lnTo>
                  <a:pt x="945321" y="945321"/>
                </a:lnTo>
                <a:lnTo>
                  <a:pt x="0" y="945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5547761" y="4154597"/>
            <a:ext cx="1150926" cy="1150926"/>
          </a:xfrm>
          <a:custGeom>
            <a:avLst/>
            <a:gdLst/>
            <a:ahLst/>
            <a:cxnLst/>
            <a:rect r="r" b="b" t="t" l="l"/>
            <a:pathLst>
              <a:path h="1150926" w="1150926">
                <a:moveTo>
                  <a:pt x="0" y="0"/>
                </a:moveTo>
                <a:lnTo>
                  <a:pt x="1150927" y="0"/>
                </a:lnTo>
                <a:lnTo>
                  <a:pt x="1150927" y="1150926"/>
                </a:lnTo>
                <a:lnTo>
                  <a:pt x="0" y="115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-2746786" y="7296040"/>
            <a:ext cx="7092705" cy="7092705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D9E4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590666" y="7222416"/>
            <a:ext cx="2913259" cy="20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Visión del Proyecto + 4 Pilares</a:t>
            </a:r>
          </a:p>
          <a:p>
            <a:pPr algn="l" marL="410211" indent="-205106" lvl="1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Historias de Usuario</a:t>
            </a:r>
          </a:p>
          <a:p>
            <a:pPr algn="l" marL="410211" indent="-205106" lvl="1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Sprint Planning</a:t>
            </a:r>
          </a:p>
          <a:p>
            <a:pPr algn="l" marL="410211" indent="-205106" lvl="1">
              <a:lnSpc>
                <a:spcPts val="2318"/>
              </a:lnSpc>
              <a:buFont typeface="Arial"/>
              <a:buChar char="•"/>
            </a:pPr>
            <a:r>
              <a:rPr lang="en-US" sz="1900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Product Backlog Priorizado</a:t>
            </a:r>
          </a:p>
          <a:p>
            <a:pPr algn="l" marL="410211" indent="-205106" lvl="1">
              <a:lnSpc>
                <a:spcPts val="2318"/>
              </a:lnSpc>
              <a:spcBef>
                <a:spcPct val="0"/>
              </a:spcBef>
              <a:buFont typeface="Arial"/>
              <a:buChar char="•"/>
            </a:pPr>
            <a:r>
              <a:rPr lang="en-US" sz="1900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Impact Mapping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055772" y="7222416"/>
            <a:ext cx="3123412" cy="20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Modelamiento de Base de Datos</a:t>
            </a:r>
          </a:p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Mockups</a:t>
            </a:r>
          </a:p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Documento Arquitectura de Software</a:t>
            </a:r>
          </a:p>
          <a:p>
            <a:pPr algn="l" marL="410209" indent="-205105" lvl="1">
              <a:lnSpc>
                <a:spcPts val="2317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Diagrama de Casos de Uso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30628" y="6469750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PLANIFICACIÓN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300159" y="6469750"/>
            <a:ext cx="2624141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5"/>
              </a:lnSpc>
              <a:spcBef>
                <a:spcPct val="0"/>
              </a:spcBef>
            </a:pPr>
            <a:r>
              <a:rPr lang="en-US" b="true" sz="1799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DISEÑO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754791" y="7222416"/>
            <a:ext cx="2875159" cy="17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Menú de Navegación</a:t>
            </a:r>
          </a:p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Vistas de Usuario</a:t>
            </a:r>
          </a:p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Implementación de Pasarela de Pago</a:t>
            </a:r>
          </a:p>
          <a:p>
            <a:pPr algn="l" marL="410209" indent="-205105" lvl="1">
              <a:lnSpc>
                <a:spcPts val="2317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Formulario de Reservas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769965" y="6274487"/>
            <a:ext cx="2624141" cy="54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5"/>
              </a:lnSpc>
              <a:spcBef>
                <a:spcPct val="0"/>
              </a:spcBef>
            </a:pPr>
            <a:r>
              <a:rPr lang="en-US" b="true" sz="1799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DESARROLLO INTERFAZ DE USUARIO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095460" y="7222416"/>
            <a:ext cx="3040661" cy="14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Conexión y Poblado de Base de Datos</a:t>
            </a:r>
          </a:p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CRUDs Administrativos</a:t>
            </a:r>
          </a:p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Arquitectura MVT</a:t>
            </a:r>
          </a:p>
          <a:p>
            <a:pPr algn="l" marL="410209" indent="-205105" lvl="1">
              <a:lnSpc>
                <a:spcPts val="2317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Variación de Stock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479956" y="6274487"/>
            <a:ext cx="2480686" cy="52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3"/>
              </a:lnSpc>
              <a:spcBef>
                <a:spcPct val="0"/>
              </a:spcBef>
            </a:pPr>
            <a:r>
              <a:rPr lang="en-US" b="true" sz="1699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DESARROLLO INTERFAZ DE ADMINISTRACIÓN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688571" y="7222416"/>
            <a:ext cx="2828305" cy="17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Casos de Pruebas y Plan de Pruebas</a:t>
            </a:r>
          </a:p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Reporte de Defectos</a:t>
            </a:r>
          </a:p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Burndown Chart</a:t>
            </a:r>
          </a:p>
          <a:p>
            <a:pPr algn="l" marL="410209" indent="-205105" lvl="1">
              <a:lnSpc>
                <a:spcPts val="2317"/>
              </a:lnSpc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Manual de Usuario</a:t>
            </a:r>
          </a:p>
          <a:p>
            <a:pPr algn="l" marL="410209" indent="-205105" lvl="1">
              <a:lnSpc>
                <a:spcPts val="2317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4D4C4C"/>
                </a:solidFill>
                <a:latin typeface="Helios"/>
                <a:ea typeface="Helios"/>
                <a:cs typeface="Helios"/>
                <a:sym typeface="Helios"/>
              </a:rPr>
              <a:t>Release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910623" y="6274487"/>
            <a:ext cx="2311866" cy="54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5"/>
              </a:lnSpc>
              <a:spcBef>
                <a:spcPct val="0"/>
              </a:spcBef>
            </a:pPr>
            <a:r>
              <a:rPr lang="en-US" b="true" sz="1799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IMPLEMENTACIÓN Y CIERRE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11587" y="3210479"/>
            <a:ext cx="2085192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9"/>
              </a:lnSpc>
              <a:spcBef>
                <a:spcPct val="0"/>
              </a:spcBef>
            </a:pPr>
            <a:r>
              <a:rPr lang="en-US" b="true" sz="2499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AGOSTO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334373" y="3210479"/>
            <a:ext cx="2624141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9"/>
              </a:lnSpc>
              <a:spcBef>
                <a:spcPct val="0"/>
              </a:spcBef>
            </a:pPr>
            <a:r>
              <a:rPr lang="en-US" b="true" sz="2499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SEPTIEMBRE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826633" y="3210479"/>
            <a:ext cx="2624141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9"/>
              </a:lnSpc>
              <a:spcBef>
                <a:spcPct val="0"/>
              </a:spcBef>
            </a:pPr>
            <a:r>
              <a:rPr lang="en-US" b="true" sz="2499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OCTUBRE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550589" y="3210479"/>
            <a:ext cx="2160750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9"/>
              </a:lnSpc>
              <a:spcBef>
                <a:spcPct val="0"/>
              </a:spcBef>
            </a:pPr>
            <a:r>
              <a:rPr lang="en-US" b="true" sz="2499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NOVIEMBRE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967291" y="3210479"/>
            <a:ext cx="231186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9"/>
              </a:lnSpc>
              <a:spcBef>
                <a:spcPct val="0"/>
              </a:spcBef>
            </a:pPr>
            <a:r>
              <a:rPr lang="en-US" b="true" sz="2499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DICIEMBRE</a:t>
            </a:r>
          </a:p>
        </p:txBody>
      </p:sp>
      <p:sp>
        <p:nvSpPr>
          <p:cNvPr name="Freeform 68" id="68"/>
          <p:cNvSpPr/>
          <p:nvPr/>
        </p:nvSpPr>
        <p:spPr>
          <a:xfrm flipH="false" flipV="false" rot="0">
            <a:off x="538858" y="122537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4" y="0"/>
                </a:lnTo>
                <a:lnTo>
                  <a:pt x="979684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1028700" y="3609397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4BACC6"/>
                </a:solidFill>
                <a:latin typeface="TS Deniz Bold"/>
                <a:ea typeface="TS Deniz Bold"/>
                <a:cs typeface="TS Deniz Bold"/>
                <a:sym typeface="TS Deniz Bold"/>
              </a:rPr>
              <a:t>SPRINT 0 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544138" y="3598348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4BACC6"/>
                </a:solidFill>
                <a:latin typeface="TS Deniz Bold"/>
                <a:ea typeface="TS Deniz Bold"/>
                <a:cs typeface="TS Deniz Bold"/>
                <a:sym typeface="TS Deniz Bold"/>
              </a:rPr>
              <a:t>SPRINT 1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999476" y="3598348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4BACC6"/>
                </a:solidFill>
                <a:latin typeface="TS Deniz Bold"/>
                <a:ea typeface="TS Deniz Bold"/>
                <a:cs typeface="TS Deniz Bold"/>
                <a:sym typeface="TS Deniz Bold"/>
              </a:rPr>
              <a:t>SPRINT 2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626147" y="3598348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4BACC6"/>
                </a:solidFill>
                <a:latin typeface="TS Deniz Bold"/>
                <a:ea typeface="TS Deniz Bold"/>
                <a:cs typeface="TS Deniz Bold"/>
                <a:sym typeface="TS Deniz Bold"/>
              </a:rPr>
              <a:t>SPRINT 3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089257" y="3598348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4BACC6"/>
                </a:solidFill>
                <a:latin typeface="TS Deniz Bold"/>
                <a:ea typeface="TS Deniz Bold"/>
                <a:cs typeface="TS Deniz Bold"/>
                <a:sym typeface="TS Deniz Bold"/>
              </a:rPr>
              <a:t>SPRINT 4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67282" y="1576526"/>
            <a:ext cx="15953435" cy="80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2"/>
              </a:lnSpc>
              <a:spcBef>
                <a:spcPct val="0"/>
              </a:spcBef>
            </a:pPr>
            <a:r>
              <a:rPr lang="en-US" sz="4712" spc="461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Cronograma Para el Desarrollo del Proyecto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28700" y="6760453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17-08 </a:t>
            </a:r>
            <a:r>
              <a:rPr lang="en-US" b="true" sz="1800">
                <a:solidFill>
                  <a:srgbClr val="010101"/>
                </a:solidFill>
                <a:latin typeface="TS Deniz Bold"/>
                <a:ea typeface="TS Deniz Bold"/>
                <a:cs typeface="TS Deniz Bold"/>
                <a:sym typeface="TS Deniz Bold"/>
              </a:rPr>
              <a:t>/</a:t>
            </a: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 13-09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4544138" y="6741403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14-09 </a:t>
            </a:r>
            <a:r>
              <a:rPr lang="en-US" b="true" sz="1800">
                <a:solidFill>
                  <a:srgbClr val="010101"/>
                </a:solidFill>
                <a:latin typeface="TS Deniz Bold"/>
                <a:ea typeface="TS Deniz Bold"/>
                <a:cs typeface="TS Deniz Bold"/>
                <a:sym typeface="TS Deniz Bold"/>
              </a:rPr>
              <a:t>/</a:t>
            </a: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 23-09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039439" y="6822366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24-09 </a:t>
            </a:r>
            <a:r>
              <a:rPr lang="en-US" b="true" sz="1800">
                <a:solidFill>
                  <a:srgbClr val="010101"/>
                </a:solidFill>
                <a:latin typeface="TS Deniz Bold"/>
                <a:ea typeface="TS Deniz Bold"/>
                <a:cs typeface="TS Deniz Bold"/>
                <a:sym typeface="TS Deniz Bold"/>
              </a:rPr>
              <a:t>/</a:t>
            </a: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 18-10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1609768" y="6822366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21-10 </a:t>
            </a:r>
            <a:r>
              <a:rPr lang="en-US" b="true" sz="1800">
                <a:solidFill>
                  <a:srgbClr val="010101"/>
                </a:solidFill>
                <a:latin typeface="TS Deniz Bold"/>
                <a:ea typeface="TS Deniz Bold"/>
                <a:cs typeface="TS Deniz Bold"/>
                <a:sym typeface="TS Deniz Bold"/>
              </a:rPr>
              <a:t>/</a:t>
            </a: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 15-11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4967291" y="6822366"/>
            <a:ext cx="208519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96"/>
              </a:lnSpc>
              <a:spcBef>
                <a:spcPct val="0"/>
              </a:spcBef>
            </a:pP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18-11 </a:t>
            </a:r>
            <a:r>
              <a:rPr lang="en-US" b="true" sz="1800">
                <a:solidFill>
                  <a:srgbClr val="010101"/>
                </a:solidFill>
                <a:latin typeface="TS Deniz Bold"/>
                <a:ea typeface="TS Deniz Bold"/>
                <a:cs typeface="TS Deniz Bold"/>
                <a:sym typeface="TS Deniz Bold"/>
              </a:rPr>
              <a:t>/</a:t>
            </a:r>
            <a:r>
              <a:rPr lang="en-US" b="true" sz="1800">
                <a:solidFill>
                  <a:srgbClr val="0071BC"/>
                </a:solidFill>
                <a:latin typeface="TS Deniz Bold"/>
                <a:ea typeface="TS Deniz Bold"/>
                <a:cs typeface="TS Deniz Bold"/>
                <a:sym typeface="TS Deniz Bold"/>
              </a:rPr>
              <a:t> 23-11</a:t>
            </a:r>
          </a:p>
        </p:txBody>
      </p:sp>
      <p:sp>
        <p:nvSpPr>
          <p:cNvPr name="Freeform 80" id="80"/>
          <p:cNvSpPr/>
          <p:nvPr/>
        </p:nvSpPr>
        <p:spPr>
          <a:xfrm flipH="false" flipV="false" rot="0">
            <a:off x="2930344" y="8740078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7701"/>
            <a:ext cx="16276609" cy="10091598"/>
          </a:xfrm>
          <a:custGeom>
            <a:avLst/>
            <a:gdLst/>
            <a:ahLst/>
            <a:cxnLst/>
            <a:rect r="r" b="b" t="t" l="l"/>
            <a:pathLst>
              <a:path h="10091598" w="16276609">
                <a:moveTo>
                  <a:pt x="0" y="0"/>
                </a:moveTo>
                <a:lnTo>
                  <a:pt x="16276609" y="0"/>
                </a:lnTo>
                <a:lnTo>
                  <a:pt x="16276609" y="10091598"/>
                </a:lnTo>
                <a:lnTo>
                  <a:pt x="0" y="10091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7" r="-140" b="-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6884" y="122537"/>
            <a:ext cx="903632" cy="906163"/>
          </a:xfrm>
          <a:custGeom>
            <a:avLst/>
            <a:gdLst/>
            <a:ahLst/>
            <a:cxnLst/>
            <a:rect r="r" b="b" t="t" l="l"/>
            <a:pathLst>
              <a:path h="906163" w="903632">
                <a:moveTo>
                  <a:pt x="0" y="0"/>
                </a:moveTo>
                <a:lnTo>
                  <a:pt x="903632" y="0"/>
                </a:lnTo>
                <a:lnTo>
                  <a:pt x="903632" y="906163"/>
                </a:lnTo>
                <a:lnTo>
                  <a:pt x="0" y="90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56955" y="481965"/>
            <a:ext cx="7105765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99" spc="29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Arquitectura de Software</a:t>
            </a:r>
          </a:p>
          <a:p>
            <a:pPr algn="ctr" marL="0" indent="0" lvl="0">
              <a:lnSpc>
                <a:spcPts val="4139"/>
              </a:lnSpc>
              <a:spcBef>
                <a:spcPct val="0"/>
              </a:spcBef>
            </a:pPr>
            <a:r>
              <a:rPr lang="en-US" sz="2999" spc="293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Modelo, Vista, Template (MVT)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31958" cy="10287000"/>
          </a:xfrm>
          <a:custGeom>
            <a:avLst/>
            <a:gdLst/>
            <a:ahLst/>
            <a:cxnLst/>
            <a:rect r="r" b="b" t="t" l="l"/>
            <a:pathLst>
              <a:path h="10287000" w="18231958">
                <a:moveTo>
                  <a:pt x="0" y="0"/>
                </a:moveTo>
                <a:lnTo>
                  <a:pt x="18231958" y="0"/>
                </a:lnTo>
                <a:lnTo>
                  <a:pt x="182319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7" t="0" r="-291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27835" y="287749"/>
            <a:ext cx="979685" cy="982429"/>
          </a:xfrm>
          <a:custGeom>
            <a:avLst/>
            <a:gdLst/>
            <a:ahLst/>
            <a:cxnLst/>
            <a:rect r="r" b="b" t="t" l="l"/>
            <a:pathLst>
              <a:path h="982429" w="979685">
                <a:moveTo>
                  <a:pt x="0" y="0"/>
                </a:moveTo>
                <a:lnTo>
                  <a:pt x="979685" y="0"/>
                </a:lnTo>
                <a:lnTo>
                  <a:pt x="979685" y="982429"/>
                </a:lnTo>
                <a:lnTo>
                  <a:pt x="0" y="982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6618"/>
            <a:ext cx="4713825" cy="45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3"/>
              </a:lnSpc>
              <a:spcBef>
                <a:spcPct val="0"/>
              </a:spcBef>
            </a:pPr>
            <a:r>
              <a:rPr lang="en-US" sz="2712" spc="265">
                <a:solidFill>
                  <a:srgbClr val="231F20"/>
                </a:solidFill>
                <a:latin typeface="TT Drugs"/>
                <a:ea typeface="TT Drugs"/>
                <a:cs typeface="TT Drugs"/>
                <a:sym typeface="TT Drugs"/>
              </a:rPr>
              <a:t>Modelo de Datos (MER)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362045" y="10000298"/>
            <a:ext cx="2214562" cy="452438"/>
            <a:chOff x="0" y="0"/>
            <a:chExt cx="2952750" cy="603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9530"/>
              <a:ext cx="2861310" cy="519430"/>
            </a:xfrm>
            <a:custGeom>
              <a:avLst/>
              <a:gdLst/>
              <a:ahLst/>
              <a:cxnLst/>
              <a:rect r="r" b="b" t="t" l="l"/>
              <a:pathLst>
                <a:path h="519430" w="2861310">
                  <a:moveTo>
                    <a:pt x="521970" y="105410"/>
                  </a:moveTo>
                  <a:cubicBezTo>
                    <a:pt x="1045210" y="12700"/>
                    <a:pt x="1249680" y="0"/>
                    <a:pt x="1397000" y="1270"/>
                  </a:cubicBezTo>
                  <a:cubicBezTo>
                    <a:pt x="1508760" y="1270"/>
                    <a:pt x="1639570" y="2540"/>
                    <a:pt x="1694180" y="22860"/>
                  </a:cubicBezTo>
                  <a:cubicBezTo>
                    <a:pt x="1717040" y="30480"/>
                    <a:pt x="1728470" y="39370"/>
                    <a:pt x="1738630" y="53340"/>
                  </a:cubicBezTo>
                  <a:cubicBezTo>
                    <a:pt x="1747520" y="67310"/>
                    <a:pt x="1753870" y="88900"/>
                    <a:pt x="1751330" y="106680"/>
                  </a:cubicBezTo>
                  <a:cubicBezTo>
                    <a:pt x="1747520" y="125730"/>
                    <a:pt x="1732280" y="148590"/>
                    <a:pt x="1709420" y="165100"/>
                  </a:cubicBezTo>
                  <a:cubicBezTo>
                    <a:pt x="1676400" y="190500"/>
                    <a:pt x="1607820" y="205740"/>
                    <a:pt x="1546860" y="218440"/>
                  </a:cubicBezTo>
                  <a:cubicBezTo>
                    <a:pt x="1474470" y="234950"/>
                    <a:pt x="1398270" y="240030"/>
                    <a:pt x="1305560" y="246380"/>
                  </a:cubicBezTo>
                  <a:cubicBezTo>
                    <a:pt x="1176020" y="254000"/>
                    <a:pt x="935990" y="246380"/>
                    <a:pt x="844550" y="256540"/>
                  </a:cubicBezTo>
                  <a:cubicBezTo>
                    <a:pt x="805180" y="260350"/>
                    <a:pt x="784860" y="274320"/>
                    <a:pt x="759460" y="273050"/>
                  </a:cubicBezTo>
                  <a:cubicBezTo>
                    <a:pt x="739140" y="270510"/>
                    <a:pt x="718820" y="264160"/>
                    <a:pt x="704850" y="251460"/>
                  </a:cubicBezTo>
                  <a:cubicBezTo>
                    <a:pt x="690880" y="240030"/>
                    <a:pt x="679450" y="218440"/>
                    <a:pt x="678180" y="200660"/>
                  </a:cubicBezTo>
                  <a:cubicBezTo>
                    <a:pt x="675640" y="182880"/>
                    <a:pt x="681990" y="158750"/>
                    <a:pt x="692150" y="143510"/>
                  </a:cubicBezTo>
                  <a:cubicBezTo>
                    <a:pt x="702310" y="129540"/>
                    <a:pt x="717550" y="114300"/>
                    <a:pt x="739140" y="110490"/>
                  </a:cubicBezTo>
                  <a:cubicBezTo>
                    <a:pt x="781050" y="102870"/>
                    <a:pt x="858520" y="148590"/>
                    <a:pt x="929640" y="160020"/>
                  </a:cubicBezTo>
                  <a:cubicBezTo>
                    <a:pt x="1014730" y="173990"/>
                    <a:pt x="1164590" y="166370"/>
                    <a:pt x="1219200" y="182880"/>
                  </a:cubicBezTo>
                  <a:cubicBezTo>
                    <a:pt x="1242060" y="190500"/>
                    <a:pt x="1253490" y="199390"/>
                    <a:pt x="1266190" y="209550"/>
                  </a:cubicBezTo>
                  <a:cubicBezTo>
                    <a:pt x="1275080" y="218440"/>
                    <a:pt x="1283970" y="228600"/>
                    <a:pt x="1287780" y="241300"/>
                  </a:cubicBezTo>
                  <a:cubicBezTo>
                    <a:pt x="1291590" y="256540"/>
                    <a:pt x="1291590" y="283210"/>
                    <a:pt x="1286510" y="298450"/>
                  </a:cubicBezTo>
                  <a:cubicBezTo>
                    <a:pt x="1282700" y="311150"/>
                    <a:pt x="1277620" y="321310"/>
                    <a:pt x="1264920" y="330200"/>
                  </a:cubicBezTo>
                  <a:cubicBezTo>
                    <a:pt x="1240790" y="346710"/>
                    <a:pt x="1187450" y="354330"/>
                    <a:pt x="1131570" y="360680"/>
                  </a:cubicBezTo>
                  <a:cubicBezTo>
                    <a:pt x="1042670" y="370840"/>
                    <a:pt x="839470" y="379730"/>
                    <a:pt x="777240" y="360680"/>
                  </a:cubicBezTo>
                  <a:cubicBezTo>
                    <a:pt x="751840" y="353060"/>
                    <a:pt x="740410" y="342900"/>
                    <a:pt x="728980" y="327660"/>
                  </a:cubicBezTo>
                  <a:cubicBezTo>
                    <a:pt x="718820" y="312420"/>
                    <a:pt x="713740" y="288290"/>
                    <a:pt x="715010" y="270510"/>
                  </a:cubicBezTo>
                  <a:cubicBezTo>
                    <a:pt x="717550" y="252730"/>
                    <a:pt x="728980" y="231140"/>
                    <a:pt x="742950" y="218440"/>
                  </a:cubicBezTo>
                  <a:cubicBezTo>
                    <a:pt x="755650" y="207010"/>
                    <a:pt x="786130" y="190500"/>
                    <a:pt x="797560" y="198120"/>
                  </a:cubicBezTo>
                  <a:cubicBezTo>
                    <a:pt x="816610" y="210820"/>
                    <a:pt x="819150" y="349250"/>
                    <a:pt x="800100" y="363220"/>
                  </a:cubicBezTo>
                  <a:cubicBezTo>
                    <a:pt x="788670" y="370840"/>
                    <a:pt x="759460" y="354330"/>
                    <a:pt x="745490" y="341630"/>
                  </a:cubicBezTo>
                  <a:cubicBezTo>
                    <a:pt x="731520" y="330200"/>
                    <a:pt x="720090" y="308610"/>
                    <a:pt x="718820" y="290830"/>
                  </a:cubicBezTo>
                  <a:cubicBezTo>
                    <a:pt x="716280" y="271780"/>
                    <a:pt x="720090" y="248920"/>
                    <a:pt x="732790" y="233680"/>
                  </a:cubicBezTo>
                  <a:cubicBezTo>
                    <a:pt x="745490" y="217170"/>
                    <a:pt x="787400" y="190500"/>
                    <a:pt x="800100" y="198120"/>
                  </a:cubicBezTo>
                  <a:cubicBezTo>
                    <a:pt x="817880" y="209550"/>
                    <a:pt x="819150" y="331470"/>
                    <a:pt x="786130" y="363220"/>
                  </a:cubicBezTo>
                  <a:cubicBezTo>
                    <a:pt x="741680" y="403860"/>
                    <a:pt x="565150" y="374650"/>
                    <a:pt x="508000" y="364490"/>
                  </a:cubicBezTo>
                  <a:cubicBezTo>
                    <a:pt x="482600" y="359410"/>
                    <a:pt x="466090" y="355600"/>
                    <a:pt x="452120" y="342900"/>
                  </a:cubicBezTo>
                  <a:cubicBezTo>
                    <a:pt x="439420" y="331470"/>
                    <a:pt x="426720" y="308610"/>
                    <a:pt x="425450" y="290830"/>
                  </a:cubicBezTo>
                  <a:cubicBezTo>
                    <a:pt x="422910" y="271780"/>
                    <a:pt x="429260" y="247650"/>
                    <a:pt x="439420" y="232410"/>
                  </a:cubicBezTo>
                  <a:cubicBezTo>
                    <a:pt x="449580" y="217170"/>
                    <a:pt x="461010" y="209550"/>
                    <a:pt x="488950" y="199390"/>
                  </a:cubicBezTo>
                  <a:cubicBezTo>
                    <a:pt x="574040" y="167640"/>
                    <a:pt x="859790" y="152400"/>
                    <a:pt x="1069340" y="139700"/>
                  </a:cubicBezTo>
                  <a:cubicBezTo>
                    <a:pt x="1318260" y="123190"/>
                    <a:pt x="1774190" y="100330"/>
                    <a:pt x="1884680" y="119380"/>
                  </a:cubicBezTo>
                  <a:cubicBezTo>
                    <a:pt x="1915160" y="124460"/>
                    <a:pt x="1925320" y="128270"/>
                    <a:pt x="1939290" y="139700"/>
                  </a:cubicBezTo>
                  <a:cubicBezTo>
                    <a:pt x="1953260" y="152400"/>
                    <a:pt x="1964690" y="173990"/>
                    <a:pt x="1965960" y="191770"/>
                  </a:cubicBezTo>
                  <a:cubicBezTo>
                    <a:pt x="1968500" y="209550"/>
                    <a:pt x="1962150" y="233680"/>
                    <a:pt x="1951990" y="247650"/>
                  </a:cubicBezTo>
                  <a:cubicBezTo>
                    <a:pt x="1941830" y="262890"/>
                    <a:pt x="1927860" y="274320"/>
                    <a:pt x="1905000" y="280670"/>
                  </a:cubicBezTo>
                  <a:cubicBezTo>
                    <a:pt x="1861820" y="294640"/>
                    <a:pt x="1781810" y="274320"/>
                    <a:pt x="1705610" y="280670"/>
                  </a:cubicBezTo>
                  <a:cubicBezTo>
                    <a:pt x="1605280" y="287020"/>
                    <a:pt x="1464310" y="323850"/>
                    <a:pt x="1356360" y="332740"/>
                  </a:cubicBezTo>
                  <a:cubicBezTo>
                    <a:pt x="1263650" y="339090"/>
                    <a:pt x="1146810" y="349250"/>
                    <a:pt x="1096010" y="334010"/>
                  </a:cubicBezTo>
                  <a:cubicBezTo>
                    <a:pt x="1071880" y="326390"/>
                    <a:pt x="1057910" y="314960"/>
                    <a:pt x="1047750" y="300990"/>
                  </a:cubicBezTo>
                  <a:cubicBezTo>
                    <a:pt x="1037590" y="285750"/>
                    <a:pt x="1031240" y="262890"/>
                    <a:pt x="1033780" y="243840"/>
                  </a:cubicBezTo>
                  <a:cubicBezTo>
                    <a:pt x="1036320" y="226060"/>
                    <a:pt x="1047750" y="204470"/>
                    <a:pt x="1060450" y="193040"/>
                  </a:cubicBezTo>
                  <a:cubicBezTo>
                    <a:pt x="1074420" y="181610"/>
                    <a:pt x="1092200" y="175260"/>
                    <a:pt x="1115060" y="172720"/>
                  </a:cubicBezTo>
                  <a:cubicBezTo>
                    <a:pt x="1151890" y="168910"/>
                    <a:pt x="1193800" y="191770"/>
                    <a:pt x="1262380" y="198120"/>
                  </a:cubicBezTo>
                  <a:cubicBezTo>
                    <a:pt x="1409700" y="212090"/>
                    <a:pt x="1887220" y="172720"/>
                    <a:pt x="1972310" y="212090"/>
                  </a:cubicBezTo>
                  <a:cubicBezTo>
                    <a:pt x="1995170" y="223520"/>
                    <a:pt x="2001520" y="238760"/>
                    <a:pt x="2007870" y="252730"/>
                  </a:cubicBezTo>
                  <a:cubicBezTo>
                    <a:pt x="2012950" y="265430"/>
                    <a:pt x="2014220" y="278130"/>
                    <a:pt x="2012950" y="289560"/>
                  </a:cubicBezTo>
                  <a:cubicBezTo>
                    <a:pt x="2011680" y="300990"/>
                    <a:pt x="2007870" y="313690"/>
                    <a:pt x="2000250" y="323850"/>
                  </a:cubicBezTo>
                  <a:cubicBezTo>
                    <a:pt x="1990090" y="336550"/>
                    <a:pt x="1979930" y="347980"/>
                    <a:pt x="1954530" y="355600"/>
                  </a:cubicBezTo>
                  <a:cubicBezTo>
                    <a:pt x="1884680" y="377190"/>
                    <a:pt x="1579880" y="372110"/>
                    <a:pt x="1504950" y="358140"/>
                  </a:cubicBezTo>
                  <a:cubicBezTo>
                    <a:pt x="1478280" y="353060"/>
                    <a:pt x="1465580" y="350520"/>
                    <a:pt x="1452880" y="339090"/>
                  </a:cubicBezTo>
                  <a:cubicBezTo>
                    <a:pt x="1440180" y="327660"/>
                    <a:pt x="1428750" y="307340"/>
                    <a:pt x="1427480" y="289560"/>
                  </a:cubicBezTo>
                  <a:cubicBezTo>
                    <a:pt x="1426210" y="269240"/>
                    <a:pt x="1438910" y="236220"/>
                    <a:pt x="1452880" y="222250"/>
                  </a:cubicBezTo>
                  <a:cubicBezTo>
                    <a:pt x="1465580" y="209550"/>
                    <a:pt x="1475740" y="208280"/>
                    <a:pt x="1504950" y="201930"/>
                  </a:cubicBezTo>
                  <a:cubicBezTo>
                    <a:pt x="1645920" y="176530"/>
                    <a:pt x="2651760" y="182880"/>
                    <a:pt x="2776220" y="198120"/>
                  </a:cubicBezTo>
                  <a:cubicBezTo>
                    <a:pt x="2799080" y="200660"/>
                    <a:pt x="2802890" y="200660"/>
                    <a:pt x="2814320" y="207010"/>
                  </a:cubicBezTo>
                  <a:cubicBezTo>
                    <a:pt x="2829560" y="215900"/>
                    <a:pt x="2847340" y="233680"/>
                    <a:pt x="2853690" y="251460"/>
                  </a:cubicBezTo>
                  <a:cubicBezTo>
                    <a:pt x="2860040" y="267970"/>
                    <a:pt x="2858770" y="293370"/>
                    <a:pt x="2853690" y="309880"/>
                  </a:cubicBezTo>
                  <a:cubicBezTo>
                    <a:pt x="2849880" y="322580"/>
                    <a:pt x="2842260" y="334010"/>
                    <a:pt x="2830830" y="341630"/>
                  </a:cubicBezTo>
                  <a:cubicBezTo>
                    <a:pt x="2818130" y="351790"/>
                    <a:pt x="2797810" y="363220"/>
                    <a:pt x="2776220" y="363220"/>
                  </a:cubicBezTo>
                  <a:cubicBezTo>
                    <a:pt x="2747010" y="361950"/>
                    <a:pt x="2722880" y="325120"/>
                    <a:pt x="2672080" y="312420"/>
                  </a:cubicBezTo>
                  <a:cubicBezTo>
                    <a:pt x="2553970" y="284480"/>
                    <a:pt x="2292350" y="298450"/>
                    <a:pt x="2057400" y="298450"/>
                  </a:cubicBezTo>
                  <a:cubicBezTo>
                    <a:pt x="1738630" y="299720"/>
                    <a:pt x="1064260" y="349250"/>
                    <a:pt x="935990" y="327660"/>
                  </a:cubicBezTo>
                  <a:cubicBezTo>
                    <a:pt x="909320" y="322580"/>
                    <a:pt x="900430" y="320040"/>
                    <a:pt x="887730" y="308610"/>
                  </a:cubicBezTo>
                  <a:cubicBezTo>
                    <a:pt x="875030" y="298450"/>
                    <a:pt x="866140" y="278130"/>
                    <a:pt x="863600" y="262890"/>
                  </a:cubicBezTo>
                  <a:cubicBezTo>
                    <a:pt x="861060" y="251460"/>
                    <a:pt x="862330" y="238760"/>
                    <a:pt x="867410" y="228600"/>
                  </a:cubicBezTo>
                  <a:cubicBezTo>
                    <a:pt x="873760" y="214630"/>
                    <a:pt x="881380" y="199390"/>
                    <a:pt x="901700" y="189230"/>
                  </a:cubicBezTo>
                  <a:cubicBezTo>
                    <a:pt x="952500" y="163830"/>
                    <a:pt x="1118870" y="165100"/>
                    <a:pt x="1221740" y="160020"/>
                  </a:cubicBezTo>
                  <a:cubicBezTo>
                    <a:pt x="1316990" y="156210"/>
                    <a:pt x="1452880" y="138430"/>
                    <a:pt x="1499870" y="160020"/>
                  </a:cubicBezTo>
                  <a:cubicBezTo>
                    <a:pt x="1521460" y="168910"/>
                    <a:pt x="1530350" y="186690"/>
                    <a:pt x="1536700" y="200660"/>
                  </a:cubicBezTo>
                  <a:cubicBezTo>
                    <a:pt x="1541780" y="212090"/>
                    <a:pt x="1543050" y="224790"/>
                    <a:pt x="1540510" y="237490"/>
                  </a:cubicBezTo>
                  <a:cubicBezTo>
                    <a:pt x="1537970" y="252730"/>
                    <a:pt x="1526540" y="274320"/>
                    <a:pt x="1515110" y="285750"/>
                  </a:cubicBezTo>
                  <a:cubicBezTo>
                    <a:pt x="1506220" y="294640"/>
                    <a:pt x="1502410" y="295910"/>
                    <a:pt x="1483360" y="302260"/>
                  </a:cubicBezTo>
                  <a:cubicBezTo>
                    <a:pt x="1379220" y="336550"/>
                    <a:pt x="694690" y="427990"/>
                    <a:pt x="431800" y="462280"/>
                  </a:cubicBezTo>
                  <a:cubicBezTo>
                    <a:pt x="274320" y="482600"/>
                    <a:pt x="109220" y="511810"/>
                    <a:pt x="54610" y="502920"/>
                  </a:cubicBezTo>
                  <a:cubicBezTo>
                    <a:pt x="39370" y="500380"/>
                    <a:pt x="34290" y="496570"/>
                    <a:pt x="26670" y="488950"/>
                  </a:cubicBezTo>
                  <a:cubicBezTo>
                    <a:pt x="16510" y="480060"/>
                    <a:pt x="5080" y="462280"/>
                    <a:pt x="2540" y="448310"/>
                  </a:cubicBezTo>
                  <a:cubicBezTo>
                    <a:pt x="0" y="434340"/>
                    <a:pt x="3810" y="414020"/>
                    <a:pt x="11430" y="402590"/>
                  </a:cubicBezTo>
                  <a:cubicBezTo>
                    <a:pt x="19050" y="389890"/>
                    <a:pt x="26670" y="383540"/>
                    <a:pt x="49530" y="373380"/>
                  </a:cubicBezTo>
                  <a:cubicBezTo>
                    <a:pt x="137160" y="335280"/>
                    <a:pt x="528320" y="278130"/>
                    <a:pt x="764540" y="240030"/>
                  </a:cubicBezTo>
                  <a:cubicBezTo>
                    <a:pt x="995680" y="204470"/>
                    <a:pt x="1301750" y="177800"/>
                    <a:pt x="1452880" y="152400"/>
                  </a:cubicBezTo>
                  <a:cubicBezTo>
                    <a:pt x="1527810" y="139700"/>
                    <a:pt x="1581150" y="115570"/>
                    <a:pt x="1617980" y="118110"/>
                  </a:cubicBezTo>
                  <a:cubicBezTo>
                    <a:pt x="1637030" y="119380"/>
                    <a:pt x="1649730" y="125730"/>
                    <a:pt x="1659890" y="134620"/>
                  </a:cubicBezTo>
                  <a:cubicBezTo>
                    <a:pt x="1671320" y="144780"/>
                    <a:pt x="1678940" y="161290"/>
                    <a:pt x="1681480" y="175260"/>
                  </a:cubicBezTo>
                  <a:cubicBezTo>
                    <a:pt x="1682750" y="189230"/>
                    <a:pt x="1677670" y="207010"/>
                    <a:pt x="1670050" y="218440"/>
                  </a:cubicBezTo>
                  <a:cubicBezTo>
                    <a:pt x="1661160" y="229870"/>
                    <a:pt x="1648460" y="241300"/>
                    <a:pt x="1631950" y="243840"/>
                  </a:cubicBezTo>
                  <a:cubicBezTo>
                    <a:pt x="1606550" y="248920"/>
                    <a:pt x="1569720" y="227330"/>
                    <a:pt x="1529080" y="223520"/>
                  </a:cubicBezTo>
                  <a:cubicBezTo>
                    <a:pt x="1473200" y="217170"/>
                    <a:pt x="1369060" y="227330"/>
                    <a:pt x="1325880" y="219710"/>
                  </a:cubicBezTo>
                  <a:cubicBezTo>
                    <a:pt x="1306830" y="215900"/>
                    <a:pt x="1295400" y="213360"/>
                    <a:pt x="1283970" y="205740"/>
                  </a:cubicBezTo>
                  <a:cubicBezTo>
                    <a:pt x="1272540" y="196850"/>
                    <a:pt x="1262380" y="181610"/>
                    <a:pt x="1258570" y="167640"/>
                  </a:cubicBezTo>
                  <a:cubicBezTo>
                    <a:pt x="1254760" y="153670"/>
                    <a:pt x="1256030" y="135890"/>
                    <a:pt x="1261110" y="121920"/>
                  </a:cubicBezTo>
                  <a:cubicBezTo>
                    <a:pt x="1266190" y="109220"/>
                    <a:pt x="1278890" y="95250"/>
                    <a:pt x="1290320" y="88900"/>
                  </a:cubicBezTo>
                  <a:cubicBezTo>
                    <a:pt x="1303020" y="81280"/>
                    <a:pt x="1320800" y="76200"/>
                    <a:pt x="1334770" y="78740"/>
                  </a:cubicBezTo>
                  <a:cubicBezTo>
                    <a:pt x="1352550" y="82550"/>
                    <a:pt x="1380490" y="101600"/>
                    <a:pt x="1389380" y="116840"/>
                  </a:cubicBezTo>
                  <a:cubicBezTo>
                    <a:pt x="1398270" y="129540"/>
                    <a:pt x="1400810" y="146050"/>
                    <a:pt x="1397000" y="161290"/>
                  </a:cubicBezTo>
                  <a:cubicBezTo>
                    <a:pt x="1391920" y="179070"/>
                    <a:pt x="1374140" y="205740"/>
                    <a:pt x="1356360" y="213360"/>
                  </a:cubicBezTo>
                  <a:cubicBezTo>
                    <a:pt x="1338580" y="222250"/>
                    <a:pt x="1306830" y="217170"/>
                    <a:pt x="1290320" y="209550"/>
                  </a:cubicBezTo>
                  <a:cubicBezTo>
                    <a:pt x="1276350" y="203200"/>
                    <a:pt x="1266190" y="187960"/>
                    <a:pt x="1261110" y="175260"/>
                  </a:cubicBezTo>
                  <a:cubicBezTo>
                    <a:pt x="1256030" y="161290"/>
                    <a:pt x="1254760" y="143510"/>
                    <a:pt x="1258570" y="129540"/>
                  </a:cubicBezTo>
                  <a:cubicBezTo>
                    <a:pt x="1262380" y="115570"/>
                    <a:pt x="1272540" y="101600"/>
                    <a:pt x="1283970" y="92710"/>
                  </a:cubicBezTo>
                  <a:cubicBezTo>
                    <a:pt x="1295400" y="83820"/>
                    <a:pt x="1308100" y="81280"/>
                    <a:pt x="1327150" y="78740"/>
                  </a:cubicBezTo>
                  <a:cubicBezTo>
                    <a:pt x="1366520" y="73660"/>
                    <a:pt x="1450340" y="80010"/>
                    <a:pt x="1506220" y="88900"/>
                  </a:cubicBezTo>
                  <a:cubicBezTo>
                    <a:pt x="1555750" y="96520"/>
                    <a:pt x="1621790" y="111760"/>
                    <a:pt x="1648460" y="125730"/>
                  </a:cubicBezTo>
                  <a:cubicBezTo>
                    <a:pt x="1659890" y="132080"/>
                    <a:pt x="1664970" y="137160"/>
                    <a:pt x="1670050" y="146050"/>
                  </a:cubicBezTo>
                  <a:cubicBezTo>
                    <a:pt x="1676400" y="157480"/>
                    <a:pt x="1682750" y="176530"/>
                    <a:pt x="1680210" y="190500"/>
                  </a:cubicBezTo>
                  <a:cubicBezTo>
                    <a:pt x="1678940" y="204470"/>
                    <a:pt x="1668780" y="220980"/>
                    <a:pt x="1658620" y="229870"/>
                  </a:cubicBezTo>
                  <a:cubicBezTo>
                    <a:pt x="1651000" y="237490"/>
                    <a:pt x="1648460" y="238760"/>
                    <a:pt x="1631950" y="243840"/>
                  </a:cubicBezTo>
                  <a:cubicBezTo>
                    <a:pt x="1546860" y="270510"/>
                    <a:pt x="1057910" y="317500"/>
                    <a:pt x="786130" y="361950"/>
                  </a:cubicBezTo>
                  <a:cubicBezTo>
                    <a:pt x="533400" y="403860"/>
                    <a:pt x="146050" y="519430"/>
                    <a:pt x="54610" y="502920"/>
                  </a:cubicBezTo>
                  <a:cubicBezTo>
                    <a:pt x="31750" y="497840"/>
                    <a:pt x="24130" y="487680"/>
                    <a:pt x="15240" y="477520"/>
                  </a:cubicBezTo>
                  <a:cubicBezTo>
                    <a:pt x="7620" y="468630"/>
                    <a:pt x="3810" y="459740"/>
                    <a:pt x="2540" y="448310"/>
                  </a:cubicBezTo>
                  <a:cubicBezTo>
                    <a:pt x="1270" y="434340"/>
                    <a:pt x="3810" y="414020"/>
                    <a:pt x="11430" y="402590"/>
                  </a:cubicBezTo>
                  <a:cubicBezTo>
                    <a:pt x="19050" y="389890"/>
                    <a:pt x="29210" y="382270"/>
                    <a:pt x="49530" y="373380"/>
                  </a:cubicBezTo>
                  <a:cubicBezTo>
                    <a:pt x="106680" y="351790"/>
                    <a:pt x="257810" y="359410"/>
                    <a:pt x="407670" y="339090"/>
                  </a:cubicBezTo>
                  <a:cubicBezTo>
                    <a:pt x="668020" y="303530"/>
                    <a:pt x="1337310" y="139700"/>
                    <a:pt x="1464310" y="151130"/>
                  </a:cubicBezTo>
                  <a:cubicBezTo>
                    <a:pt x="1492250" y="153670"/>
                    <a:pt x="1502410" y="158750"/>
                    <a:pt x="1515110" y="170180"/>
                  </a:cubicBezTo>
                  <a:cubicBezTo>
                    <a:pt x="1527810" y="181610"/>
                    <a:pt x="1539240" y="201930"/>
                    <a:pt x="1540510" y="218440"/>
                  </a:cubicBezTo>
                  <a:cubicBezTo>
                    <a:pt x="1543050" y="234950"/>
                    <a:pt x="1537970" y="257810"/>
                    <a:pt x="1527810" y="271780"/>
                  </a:cubicBezTo>
                  <a:cubicBezTo>
                    <a:pt x="1517650" y="285750"/>
                    <a:pt x="1508760" y="294640"/>
                    <a:pt x="1483360" y="302260"/>
                  </a:cubicBezTo>
                  <a:cubicBezTo>
                    <a:pt x="1402080" y="330200"/>
                    <a:pt x="998220" y="347980"/>
                    <a:pt x="918210" y="325120"/>
                  </a:cubicBezTo>
                  <a:cubicBezTo>
                    <a:pt x="894080" y="318770"/>
                    <a:pt x="885190" y="308610"/>
                    <a:pt x="876300" y="295910"/>
                  </a:cubicBezTo>
                  <a:cubicBezTo>
                    <a:pt x="866140" y="281940"/>
                    <a:pt x="861060" y="261620"/>
                    <a:pt x="863600" y="245110"/>
                  </a:cubicBezTo>
                  <a:cubicBezTo>
                    <a:pt x="864870" y="229870"/>
                    <a:pt x="875030" y="209550"/>
                    <a:pt x="887730" y="199390"/>
                  </a:cubicBezTo>
                  <a:cubicBezTo>
                    <a:pt x="900430" y="187960"/>
                    <a:pt x="910590" y="185420"/>
                    <a:pt x="935990" y="180340"/>
                  </a:cubicBezTo>
                  <a:cubicBezTo>
                    <a:pt x="1021080" y="166370"/>
                    <a:pt x="1290320" y="191770"/>
                    <a:pt x="1507490" y="189230"/>
                  </a:cubicBezTo>
                  <a:cubicBezTo>
                    <a:pt x="1793240" y="185420"/>
                    <a:pt x="2312670" y="151130"/>
                    <a:pt x="2503170" y="148590"/>
                  </a:cubicBezTo>
                  <a:cubicBezTo>
                    <a:pt x="2580640" y="147320"/>
                    <a:pt x="2612390" y="140970"/>
                    <a:pt x="2667000" y="151130"/>
                  </a:cubicBezTo>
                  <a:cubicBezTo>
                    <a:pt x="2721610" y="162560"/>
                    <a:pt x="2802890" y="195580"/>
                    <a:pt x="2830830" y="218440"/>
                  </a:cubicBezTo>
                  <a:cubicBezTo>
                    <a:pt x="2844800" y="229870"/>
                    <a:pt x="2849880" y="238760"/>
                    <a:pt x="2853690" y="251460"/>
                  </a:cubicBezTo>
                  <a:cubicBezTo>
                    <a:pt x="2858770" y="266700"/>
                    <a:pt x="2861310" y="292100"/>
                    <a:pt x="2853690" y="309880"/>
                  </a:cubicBezTo>
                  <a:cubicBezTo>
                    <a:pt x="2844800" y="328930"/>
                    <a:pt x="2832100" y="346710"/>
                    <a:pt x="2796540" y="360680"/>
                  </a:cubicBezTo>
                  <a:cubicBezTo>
                    <a:pt x="2647950" y="416560"/>
                    <a:pt x="1605280" y="386080"/>
                    <a:pt x="1485900" y="355600"/>
                  </a:cubicBezTo>
                  <a:cubicBezTo>
                    <a:pt x="1465580" y="350520"/>
                    <a:pt x="1461770" y="347980"/>
                    <a:pt x="1452880" y="339090"/>
                  </a:cubicBezTo>
                  <a:cubicBezTo>
                    <a:pt x="1441450" y="327660"/>
                    <a:pt x="1430020" y="307340"/>
                    <a:pt x="1427480" y="289560"/>
                  </a:cubicBezTo>
                  <a:cubicBezTo>
                    <a:pt x="1424940" y="273050"/>
                    <a:pt x="1431290" y="250190"/>
                    <a:pt x="1440180" y="236220"/>
                  </a:cubicBezTo>
                  <a:cubicBezTo>
                    <a:pt x="1450340" y="222250"/>
                    <a:pt x="1461770" y="212090"/>
                    <a:pt x="1485900" y="204470"/>
                  </a:cubicBezTo>
                  <a:cubicBezTo>
                    <a:pt x="1557020" y="182880"/>
                    <a:pt x="1861820" y="190500"/>
                    <a:pt x="1936750" y="203200"/>
                  </a:cubicBezTo>
                  <a:cubicBezTo>
                    <a:pt x="1962150" y="208280"/>
                    <a:pt x="1974850" y="212090"/>
                    <a:pt x="1987550" y="222250"/>
                  </a:cubicBezTo>
                  <a:cubicBezTo>
                    <a:pt x="2000250" y="233680"/>
                    <a:pt x="2010410" y="254000"/>
                    <a:pt x="2012950" y="271780"/>
                  </a:cubicBezTo>
                  <a:cubicBezTo>
                    <a:pt x="2014220" y="288290"/>
                    <a:pt x="2009140" y="309880"/>
                    <a:pt x="2000250" y="323850"/>
                  </a:cubicBezTo>
                  <a:cubicBezTo>
                    <a:pt x="1990090" y="337820"/>
                    <a:pt x="1981200" y="346710"/>
                    <a:pt x="1954530" y="355600"/>
                  </a:cubicBezTo>
                  <a:cubicBezTo>
                    <a:pt x="1861820" y="384810"/>
                    <a:pt x="1408430" y="369570"/>
                    <a:pt x="1257300" y="359410"/>
                  </a:cubicBezTo>
                  <a:cubicBezTo>
                    <a:pt x="1183640" y="353060"/>
                    <a:pt x="1129030" y="344170"/>
                    <a:pt x="1096010" y="334010"/>
                  </a:cubicBezTo>
                  <a:cubicBezTo>
                    <a:pt x="1079500" y="327660"/>
                    <a:pt x="1070610" y="325120"/>
                    <a:pt x="1060450" y="314960"/>
                  </a:cubicBezTo>
                  <a:cubicBezTo>
                    <a:pt x="1049020" y="303530"/>
                    <a:pt x="1036320" y="281940"/>
                    <a:pt x="1033780" y="264160"/>
                  </a:cubicBezTo>
                  <a:cubicBezTo>
                    <a:pt x="1031240" y="246380"/>
                    <a:pt x="1037590" y="222250"/>
                    <a:pt x="1047750" y="208280"/>
                  </a:cubicBezTo>
                  <a:cubicBezTo>
                    <a:pt x="1057910" y="193040"/>
                    <a:pt x="1071880" y="182880"/>
                    <a:pt x="1096010" y="175260"/>
                  </a:cubicBezTo>
                  <a:cubicBezTo>
                    <a:pt x="1145540" y="158750"/>
                    <a:pt x="1258570" y="180340"/>
                    <a:pt x="1350010" y="173990"/>
                  </a:cubicBezTo>
                  <a:cubicBezTo>
                    <a:pt x="1459230" y="166370"/>
                    <a:pt x="1606550" y="130810"/>
                    <a:pt x="1705610" y="123190"/>
                  </a:cubicBezTo>
                  <a:cubicBezTo>
                    <a:pt x="1775460" y="118110"/>
                    <a:pt x="1842770" y="113030"/>
                    <a:pt x="1884680" y="119380"/>
                  </a:cubicBezTo>
                  <a:cubicBezTo>
                    <a:pt x="1908810" y="124460"/>
                    <a:pt x="1925320" y="128270"/>
                    <a:pt x="1939290" y="139700"/>
                  </a:cubicBezTo>
                  <a:cubicBezTo>
                    <a:pt x="1953260" y="152400"/>
                    <a:pt x="1964690" y="173990"/>
                    <a:pt x="1965960" y="191770"/>
                  </a:cubicBezTo>
                  <a:cubicBezTo>
                    <a:pt x="1968500" y="209550"/>
                    <a:pt x="1962150" y="233680"/>
                    <a:pt x="1951990" y="247650"/>
                  </a:cubicBezTo>
                  <a:cubicBezTo>
                    <a:pt x="1941830" y="262890"/>
                    <a:pt x="1932940" y="273050"/>
                    <a:pt x="1905000" y="280670"/>
                  </a:cubicBezTo>
                  <a:cubicBezTo>
                    <a:pt x="1799590" y="313690"/>
                    <a:pt x="1319530" y="259080"/>
                    <a:pt x="1080770" y="279400"/>
                  </a:cubicBezTo>
                  <a:cubicBezTo>
                    <a:pt x="895350" y="294640"/>
                    <a:pt x="681990" y="354330"/>
                    <a:pt x="588010" y="363220"/>
                  </a:cubicBezTo>
                  <a:cubicBezTo>
                    <a:pt x="549910" y="367030"/>
                    <a:pt x="532130" y="368300"/>
                    <a:pt x="508000" y="364490"/>
                  </a:cubicBezTo>
                  <a:cubicBezTo>
                    <a:pt x="487680" y="360680"/>
                    <a:pt x="466090" y="355600"/>
                    <a:pt x="452120" y="342900"/>
                  </a:cubicBezTo>
                  <a:cubicBezTo>
                    <a:pt x="439420" y="331470"/>
                    <a:pt x="426720" y="308610"/>
                    <a:pt x="425450" y="290830"/>
                  </a:cubicBezTo>
                  <a:cubicBezTo>
                    <a:pt x="422910" y="271780"/>
                    <a:pt x="430530" y="247650"/>
                    <a:pt x="439420" y="232410"/>
                  </a:cubicBezTo>
                  <a:cubicBezTo>
                    <a:pt x="447040" y="220980"/>
                    <a:pt x="458470" y="212090"/>
                    <a:pt x="469900" y="205740"/>
                  </a:cubicBezTo>
                  <a:cubicBezTo>
                    <a:pt x="481330" y="199390"/>
                    <a:pt x="488950" y="198120"/>
                    <a:pt x="508000" y="196850"/>
                  </a:cubicBezTo>
                  <a:cubicBezTo>
                    <a:pt x="558800" y="190500"/>
                    <a:pt x="741680" y="157480"/>
                    <a:pt x="786130" y="198120"/>
                  </a:cubicBezTo>
                  <a:cubicBezTo>
                    <a:pt x="819150" y="228600"/>
                    <a:pt x="817880" y="350520"/>
                    <a:pt x="800100" y="363220"/>
                  </a:cubicBezTo>
                  <a:cubicBezTo>
                    <a:pt x="787400" y="370840"/>
                    <a:pt x="745490" y="344170"/>
                    <a:pt x="732790" y="327660"/>
                  </a:cubicBezTo>
                  <a:cubicBezTo>
                    <a:pt x="720090" y="312420"/>
                    <a:pt x="716280" y="288290"/>
                    <a:pt x="718820" y="270510"/>
                  </a:cubicBezTo>
                  <a:cubicBezTo>
                    <a:pt x="720090" y="252730"/>
                    <a:pt x="731520" y="231140"/>
                    <a:pt x="745490" y="218440"/>
                  </a:cubicBezTo>
                  <a:cubicBezTo>
                    <a:pt x="759460" y="207010"/>
                    <a:pt x="788670" y="190500"/>
                    <a:pt x="800100" y="198120"/>
                  </a:cubicBezTo>
                  <a:cubicBezTo>
                    <a:pt x="819150" y="210820"/>
                    <a:pt x="815340" y="349250"/>
                    <a:pt x="797560" y="363220"/>
                  </a:cubicBezTo>
                  <a:cubicBezTo>
                    <a:pt x="788670" y="369570"/>
                    <a:pt x="770890" y="360680"/>
                    <a:pt x="759460" y="353060"/>
                  </a:cubicBezTo>
                  <a:cubicBezTo>
                    <a:pt x="744220" y="345440"/>
                    <a:pt x="726440" y="326390"/>
                    <a:pt x="720090" y="309880"/>
                  </a:cubicBezTo>
                  <a:cubicBezTo>
                    <a:pt x="713740" y="292100"/>
                    <a:pt x="713740" y="267970"/>
                    <a:pt x="720090" y="251460"/>
                  </a:cubicBezTo>
                  <a:cubicBezTo>
                    <a:pt x="726440" y="233680"/>
                    <a:pt x="735330" y="218440"/>
                    <a:pt x="759460" y="207010"/>
                  </a:cubicBezTo>
                  <a:cubicBezTo>
                    <a:pt x="826770" y="175260"/>
                    <a:pt x="1158240" y="168910"/>
                    <a:pt x="1231900" y="191770"/>
                  </a:cubicBezTo>
                  <a:cubicBezTo>
                    <a:pt x="1257300" y="199390"/>
                    <a:pt x="1268730" y="210820"/>
                    <a:pt x="1278890" y="224790"/>
                  </a:cubicBezTo>
                  <a:cubicBezTo>
                    <a:pt x="1286510" y="234950"/>
                    <a:pt x="1291590" y="246380"/>
                    <a:pt x="1291590" y="260350"/>
                  </a:cubicBezTo>
                  <a:cubicBezTo>
                    <a:pt x="1291590" y="279400"/>
                    <a:pt x="1280160" y="314960"/>
                    <a:pt x="1264920" y="330200"/>
                  </a:cubicBezTo>
                  <a:cubicBezTo>
                    <a:pt x="1250950" y="342900"/>
                    <a:pt x="1236980" y="346710"/>
                    <a:pt x="1211580" y="349250"/>
                  </a:cubicBezTo>
                  <a:cubicBezTo>
                    <a:pt x="1148080" y="356870"/>
                    <a:pt x="971550" y="334010"/>
                    <a:pt x="881380" y="314960"/>
                  </a:cubicBezTo>
                  <a:cubicBezTo>
                    <a:pt x="817880" y="300990"/>
                    <a:pt x="754380" y="285750"/>
                    <a:pt x="721360" y="262890"/>
                  </a:cubicBezTo>
                  <a:cubicBezTo>
                    <a:pt x="701040" y="250190"/>
                    <a:pt x="689610" y="234950"/>
                    <a:pt x="681990" y="219710"/>
                  </a:cubicBezTo>
                  <a:cubicBezTo>
                    <a:pt x="676910" y="207010"/>
                    <a:pt x="675640" y="194310"/>
                    <a:pt x="678180" y="180340"/>
                  </a:cubicBezTo>
                  <a:cubicBezTo>
                    <a:pt x="680720" y="163830"/>
                    <a:pt x="692150" y="142240"/>
                    <a:pt x="704850" y="129540"/>
                  </a:cubicBezTo>
                  <a:cubicBezTo>
                    <a:pt x="717550" y="116840"/>
                    <a:pt x="726440" y="109220"/>
                    <a:pt x="753110" y="102870"/>
                  </a:cubicBezTo>
                  <a:cubicBezTo>
                    <a:pt x="839470" y="78740"/>
                    <a:pt x="1195070" y="99060"/>
                    <a:pt x="1347470" y="88900"/>
                  </a:cubicBezTo>
                  <a:cubicBezTo>
                    <a:pt x="1445260" y="81280"/>
                    <a:pt x="1525270" y="77470"/>
                    <a:pt x="1583690" y="60960"/>
                  </a:cubicBezTo>
                  <a:cubicBezTo>
                    <a:pt x="1623060" y="49530"/>
                    <a:pt x="1648460" y="19050"/>
                    <a:pt x="1675130" y="20320"/>
                  </a:cubicBezTo>
                  <a:cubicBezTo>
                    <a:pt x="1699260" y="20320"/>
                    <a:pt x="1725930" y="38100"/>
                    <a:pt x="1738630" y="53340"/>
                  </a:cubicBezTo>
                  <a:cubicBezTo>
                    <a:pt x="1748790" y="67310"/>
                    <a:pt x="1752600" y="90170"/>
                    <a:pt x="1751330" y="106680"/>
                  </a:cubicBezTo>
                  <a:cubicBezTo>
                    <a:pt x="1748790" y="123190"/>
                    <a:pt x="1736090" y="143510"/>
                    <a:pt x="1725930" y="154940"/>
                  </a:cubicBezTo>
                  <a:cubicBezTo>
                    <a:pt x="1715770" y="163830"/>
                    <a:pt x="1708150" y="167640"/>
                    <a:pt x="1692910" y="171450"/>
                  </a:cubicBezTo>
                  <a:cubicBezTo>
                    <a:pt x="1663700" y="177800"/>
                    <a:pt x="1606550" y="172720"/>
                    <a:pt x="1560830" y="168910"/>
                  </a:cubicBezTo>
                  <a:cubicBezTo>
                    <a:pt x="1508760" y="163830"/>
                    <a:pt x="1461770" y="144780"/>
                    <a:pt x="1397000" y="139700"/>
                  </a:cubicBezTo>
                  <a:cubicBezTo>
                    <a:pt x="1303020" y="132080"/>
                    <a:pt x="1136650" y="138430"/>
                    <a:pt x="1047750" y="144780"/>
                  </a:cubicBezTo>
                  <a:cubicBezTo>
                    <a:pt x="993140" y="148590"/>
                    <a:pt x="970280" y="149860"/>
                    <a:pt x="915670" y="160020"/>
                  </a:cubicBezTo>
                  <a:cubicBezTo>
                    <a:pt x="821690" y="175260"/>
                    <a:pt x="604520" y="251460"/>
                    <a:pt x="539750" y="247650"/>
                  </a:cubicBezTo>
                  <a:cubicBezTo>
                    <a:pt x="515620" y="245110"/>
                    <a:pt x="504190" y="240030"/>
                    <a:pt x="491490" y="229870"/>
                  </a:cubicBezTo>
                  <a:cubicBezTo>
                    <a:pt x="480060" y="218440"/>
                    <a:pt x="469900" y="200660"/>
                    <a:pt x="468630" y="184150"/>
                  </a:cubicBezTo>
                  <a:cubicBezTo>
                    <a:pt x="466090" y="168910"/>
                    <a:pt x="471170" y="148590"/>
                    <a:pt x="480060" y="134620"/>
                  </a:cubicBezTo>
                  <a:cubicBezTo>
                    <a:pt x="488950" y="121920"/>
                    <a:pt x="521970" y="105410"/>
                    <a:pt x="521970" y="1054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DAGYQ5va91E</dc:identifier>
  <dcterms:modified xsi:type="dcterms:W3CDTF">2011-08-01T06:04:30Z</dcterms:modified>
  <cp:revision>1</cp:revision>
  <dc:title>presentacion final del proyecto (espanol)</dc:title>
</cp:coreProperties>
</file>